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sldIdLst>
    <p:sldId id="256" r:id="rId2"/>
    <p:sldId id="275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1" r:id="rId15"/>
    <p:sldId id="278" r:id="rId16"/>
    <p:sldId id="277" r:id="rId17"/>
    <p:sldId id="276" r:id="rId18"/>
    <p:sldId id="273" r:id="rId19"/>
  </p:sldIdLst>
  <p:sldSz cx="12192000" cy="6858000"/>
  <p:notesSz cx="6858000" cy="9144000"/>
  <p:defaultTextStyle>
    <a:defPPr>
      <a:defRPr lang="ko-KR"/>
    </a:def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CCBE"/>
    <a:srgbClr val="2DC0D2"/>
    <a:srgbClr val="70C4DE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E8B5A2-1535-4B9C-B0DE-7233C06262C6}" v="6" dt="2019-06-27T05:09:31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8" autoAdjust="0"/>
  </p:normalViewPr>
  <p:slideViewPr>
    <p:cSldViewPr>
      <p:cViewPr varScale="1">
        <p:scale>
          <a:sx n="84" d="100"/>
          <a:sy n="84" d="100"/>
        </p:scale>
        <p:origin x="114" y="5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FE071-55C5-45B4-89AB-C2C58DB3D4C5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48EC-CFEA-40F0-A61D-562E412ED0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135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타켓 이용자들이 정보를 얻는 곳, 현지투어를 예약하는 곳이 별개의 공간
이것을 하나로 합치고
그러기 위해서는 기존 현지투어사이트와 달리 여행후기를 해당 여행상품에 대해서만이 아니라 자유롭게 남길 수 있도록 하고
만약 해당 현지투어상품을 이용했다면 후기에서 바로 해당 상품으로 연결되도록 함
커뮤니티가 활발한 이유중 하나인 동행게시판을 활용하는데
이 때 기존 게시판의 단점을 보완하여 게시판을 활성화 시킴
예약 시스템 부분에서는 사용자의 needs에 맞게 투어상품을 다양한 조건으로 조회 할 수 있도록 하고자 함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75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37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4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99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59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패키지 여행은 여행준비를 따로 하지 않아도 되기 때문에
부모님이나 어린 아이를 동반하는 가구단위 여행 시
표1)과 같이 전체 패키지 이용 비율이 높지만
개인 여행의 경우는 표 오른쪽과 같이 전체패키지 구매 비율이 점점 감소하고
여행자 스스로가 숙박 항공 현지 액티비티 등을 예약하는 부분패키지 상품 구매 비율이 증가 중
(꽃보다 할배 등 여행 관련 방송 이후 40대 이상의 개별여행 증가)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layout10_shape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layout10_shape3"/>
          <p:cNvSpPr>
            <a:spLocks noGrp="1"/>
          </p:cNvSpPr>
          <p:nvPr>
            <p:ph type="body"/>
          </p:nvPr>
        </p:nvSpPr>
        <p:spPr>
          <a:xfrm>
            <a:off x="83772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layout11_shape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layout11_shape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layout11_shape4"/>
          <p:cNvSpPr>
            <a:spLocks noGrp="1"/>
          </p:cNvSpPr>
          <p:nvPr>
            <p:ph type="body"/>
          </p:nvPr>
        </p:nvSpPr>
        <p:spPr>
          <a:xfrm>
            <a:off x="83772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layout11_shape5"/>
          <p:cNvSpPr>
            <a:spLocks noGrp="1"/>
          </p:cNvSpPr>
          <p:nvPr>
            <p:ph type="body"/>
          </p:nvPr>
        </p:nvSpPr>
        <p:spPr>
          <a:xfrm>
            <a:off x="622584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2_shape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layout12_shape2"/>
          <p:cNvSpPr>
            <a:spLocks noGrp="1"/>
          </p:cNvSpPr>
          <p:nvPr>
            <p:ph type="body"/>
          </p:nvPr>
        </p:nvSpPr>
        <p:spPr>
          <a:xfrm>
            <a:off x="837720" y="1825560"/>
            <a:ext cx="33858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layout12_shape3"/>
          <p:cNvSpPr>
            <a:spLocks noGrp="1"/>
          </p:cNvSpPr>
          <p:nvPr>
            <p:ph type="body"/>
          </p:nvPr>
        </p:nvSpPr>
        <p:spPr>
          <a:xfrm>
            <a:off x="4393080" y="1825560"/>
            <a:ext cx="33858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layout12_shape4"/>
          <p:cNvSpPr>
            <a:spLocks noGrp="1"/>
          </p:cNvSpPr>
          <p:nvPr>
            <p:ph type="body"/>
          </p:nvPr>
        </p:nvSpPr>
        <p:spPr>
          <a:xfrm>
            <a:off x="7948800" y="1825560"/>
            <a:ext cx="33858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layout12_shape5"/>
          <p:cNvSpPr>
            <a:spLocks noGrp="1"/>
          </p:cNvSpPr>
          <p:nvPr>
            <p:ph type="body"/>
          </p:nvPr>
        </p:nvSpPr>
        <p:spPr>
          <a:xfrm>
            <a:off x="837720" y="4098240"/>
            <a:ext cx="33858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layout12_shape6"/>
          <p:cNvSpPr>
            <a:spLocks noGrp="1"/>
          </p:cNvSpPr>
          <p:nvPr>
            <p:ph type="body"/>
          </p:nvPr>
        </p:nvSpPr>
        <p:spPr>
          <a:xfrm>
            <a:off x="4393080" y="4098240"/>
            <a:ext cx="33858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layout12_shape7"/>
          <p:cNvSpPr>
            <a:spLocks noGrp="1"/>
          </p:cNvSpPr>
          <p:nvPr>
            <p:ph type="body"/>
          </p:nvPr>
        </p:nvSpPr>
        <p:spPr>
          <a:xfrm>
            <a:off x="7948800" y="4098240"/>
            <a:ext cx="338580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zh-CN" sz="1200">
                <a:solidFill>
                  <a:schemeClr val="tx1">
                    <a:tint val="75000"/>
                  </a:schemeClr>
                </a:solidFill>
              </a:rPr>
              <a:t>6/27/2019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zh-CN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776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layout2_shape2"/>
          <p:cNvSpPr>
            <a:spLocks noGrp="1"/>
          </p:cNvSpPr>
          <p:nvPr>
            <p:ph type="subTitle"/>
          </p:nvPr>
        </p:nvSpPr>
        <p:spPr>
          <a:xfrm>
            <a:off x="83772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sz="3200" b="0" strike="noStrike" spc="-1">
              <a:latin typeface="Noto Sans CJK JP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layout3_shape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layout4_shape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layout4_shape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subTitle"/>
          </p:nvPr>
        </p:nvSpPr>
        <p:spPr>
          <a:xfrm>
            <a:off x="83772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sz="3200" b="0" strike="noStrike" spc="-1">
              <a:latin typeface="Noto Sans CJK JP Regula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body"/>
          </p:nvPr>
        </p:nvSpPr>
        <p:spPr>
          <a:xfrm>
            <a:off x="83772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layout8_shape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layout8_shape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layout8_shape4"/>
          <p:cNvSpPr>
            <a:spLocks noGrp="1"/>
          </p:cNvSpPr>
          <p:nvPr>
            <p:ph type="body"/>
          </p:nvPr>
        </p:nvSpPr>
        <p:spPr>
          <a:xfrm>
            <a:off x="622584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layout9_shape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layout9_shape3"/>
          <p:cNvSpPr>
            <a:spLocks noGrp="1"/>
          </p:cNvSpPr>
          <p:nvPr>
            <p:ph type="body"/>
          </p:nvPr>
        </p:nvSpPr>
        <p:spPr>
          <a:xfrm>
            <a:off x="622584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layout9_shape4"/>
          <p:cNvSpPr>
            <a:spLocks noGrp="1"/>
          </p:cNvSpPr>
          <p:nvPr>
            <p:ph type="body"/>
          </p:nvPr>
        </p:nvSpPr>
        <p:spPr>
          <a:xfrm>
            <a:off x="83772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ko-KR" sz="4400" b="0" strike="noStrike" spc="-1">
                <a:solidFill>
                  <a:srgbClr val="000000"/>
                </a:solidFill>
                <a:latin typeface="Calibri Light"/>
              </a:rPr>
              <a:t>单击此处编辑母版标题样式</a:t>
            </a:r>
            <a:endParaRPr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master1_shape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ko-KR" altLang="ko-KR" sz="2800" b="0" strike="noStrike" spc="-1">
                <a:solidFill>
                  <a:srgbClr val="000000"/>
                </a:solidFill>
                <a:latin typeface="Calibri"/>
              </a:rPr>
              <a:t>单击此处编辑母版文本样式</a:t>
            </a:r>
            <a:endParaRPr sz="28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pitchFamily="2" charset="2"/>
              <a:buChar char=""/>
            </a:pPr>
            <a:r>
              <a:rPr lang="ko-KR" altLang="ko-KR" sz="2400" b="0" strike="noStrike" spc="-1">
                <a:solidFill>
                  <a:srgbClr val="000000"/>
                </a:solidFill>
                <a:latin typeface="Calibri"/>
              </a:rPr>
              <a:t>第二级</a:t>
            </a:r>
            <a:endParaRPr sz="24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</a:rPr>
              <a:t>第三级</a:t>
            </a:r>
            <a:endParaRPr sz="20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pitchFamily="2" charset="2"/>
              <a:buChar char=""/>
            </a:pPr>
            <a:r>
              <a:rPr lang="ko-KR" altLang="ko-KR" sz="1800" b="0" strike="noStrike" spc="-1">
                <a:solidFill>
                  <a:srgbClr val="000000"/>
                </a:solidFill>
                <a:latin typeface="Calibri"/>
              </a:rPr>
              <a:t>第四级</a:t>
            </a:r>
            <a:endParaRPr sz="18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ko-KR" altLang="ko-KR" sz="1800" b="0" strike="noStrike" spc="-1">
                <a:solidFill>
                  <a:srgbClr val="000000"/>
                </a:solidFill>
                <a:latin typeface="Calibri"/>
              </a:rPr>
              <a:t>第五级</a:t>
            </a:r>
            <a:endParaRPr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master1_shape3"/>
          <p:cNvSpPr>
            <a:spLocks noGrp="1"/>
          </p:cNvSpPr>
          <p:nvPr>
            <p:ph type="dt"/>
          </p:nvPr>
        </p:nvSpPr>
        <p:spPr>
          <a:xfrm>
            <a:off x="83772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658C7C3-8D3A-4C0D-B60E-240C4DE6BC36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6/27/2019</a:t>
            </a:fld>
            <a:endParaRPr sz="1200" b="0" strike="noStrike" spc="-1">
              <a:latin typeface="Noto Sans CJK JP Regular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/>
          </p:nvPr>
        </p:nvSpPr>
        <p:spPr>
          <a:xfrm>
            <a:off x="403812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sz="2400" b="0" strike="noStrike" spc="-1">
              <a:latin typeface="Noto Sans CJK JP Regular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/>
          </p:nvPr>
        </p:nvSpPr>
        <p:spPr>
          <a:xfrm>
            <a:off x="861012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BEDD84E-25D4-4983-8AA1-2863C96F08D9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sz="1200" b="0" strike="noStrike" spc="-1">
              <a:latin typeface="Noto Sans CJK JP Regula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skim2019" TargetMode="External"/><Relationship Id="rId2" Type="http://schemas.openxmlformats.org/officeDocument/2006/relationships/hyperlink" Target="https://github.com/Warwick8300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OhSeungBee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C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10840" y="753120"/>
            <a:ext cx="6071040" cy="6071040"/>
          </a:xfrm>
          <a:prstGeom prst="rect">
            <a:avLst/>
          </a:prstGeom>
          <a:ln>
            <a:noFill/>
          </a:ln>
        </p:spPr>
      </p:pic>
      <p:grpSp>
        <p:nvGrpSpPr>
          <p:cNvPr id="4" name="slide1_group1"/>
          <p:cNvGrpSpPr>
            <a:grpSpLocks/>
          </p:cNvGrpSpPr>
          <p:nvPr/>
        </p:nvGrpSpPr>
        <p:grpSpPr>
          <a:xfrm>
            <a:off x="4541040" y="1225080"/>
            <a:ext cx="8369640" cy="4879080"/>
            <a:chOff x="4541040" y="1225080"/>
            <a:chExt cx="8369640" cy="4879080"/>
          </a:xfrm>
        </p:grpSpPr>
        <p:sp>
          <p:nvSpPr>
            <p:cNvPr id="5" name="slide1_shape1"/>
            <p:cNvSpPr/>
            <p:nvPr/>
          </p:nvSpPr>
          <p:spPr>
            <a:xfrm>
              <a:off x="4820760" y="1888920"/>
              <a:ext cx="4320000" cy="1187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altLang="ko-KR" sz="7200" b="1" strike="noStrike" spc="-1">
                  <a:solidFill>
                    <a:srgbClr val="FFFFFF"/>
                  </a:solidFill>
                  <a:latin typeface="Impact"/>
                </a:rPr>
                <a:t>FIT Tour</a:t>
              </a:r>
              <a:endParaRPr sz="7200" b="0" strike="noStrike" spc="-1">
                <a:solidFill>
                  <a:srgbClr val="FFFFFF"/>
                </a:solidFill>
                <a:latin typeface="Noto Sans CJK JP Regular"/>
              </a:endParaRPr>
            </a:p>
          </p:txBody>
        </p:sp>
        <p:sp>
          <p:nvSpPr>
            <p:cNvPr id="6" name="slide1_shape2"/>
            <p:cNvSpPr/>
            <p:nvPr/>
          </p:nvSpPr>
          <p:spPr>
            <a:xfrm>
              <a:off x="4924800" y="1225080"/>
              <a:ext cx="3943440" cy="760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ko-KR" altLang="ko-KR" sz="4400" b="0" strike="noStrike" spc="-1">
                  <a:solidFill>
                    <a:srgbClr val="FFFFFF"/>
                  </a:solidFill>
                  <a:latin typeface="arial"/>
                  <a:ea typeface="맑은 고딕"/>
                </a:rPr>
                <a:t>여행후기가</a:t>
              </a:r>
              <a:r>
                <a:rPr lang="en-US" altLang="ko-KR" sz="4400" b="0" strike="noStrike" spc="-1">
                  <a:solidFill>
                    <a:srgbClr val="FFFFFF"/>
                  </a:solidFill>
                  <a:latin typeface="arial"/>
                  <a:ea typeface="맑은 고딕"/>
                </a:rPr>
                <a:t> </a:t>
              </a:r>
              <a:r>
                <a:rPr lang="ko-KR" altLang="ko-KR" sz="4400" b="0" strike="noStrike" spc="-1">
                  <a:solidFill>
                    <a:srgbClr val="FFFFFF"/>
                  </a:solidFill>
                  <a:latin typeface="arial"/>
                  <a:ea typeface="맑은 고딕"/>
                </a:rPr>
                <a:t>있는</a:t>
              </a:r>
              <a:endParaRPr sz="4400" b="0" strike="noStrike" spc="-1">
                <a:solidFill>
                  <a:srgbClr val="FFFFFF"/>
                </a:solidFill>
                <a:latin typeface="Noto Sans CJK JP Regular"/>
              </a:endParaRPr>
            </a:p>
          </p:txBody>
        </p:sp>
        <p:sp>
          <p:nvSpPr>
            <p:cNvPr id="7" name="slide1_shape3"/>
            <p:cNvSpPr/>
            <p:nvPr/>
          </p:nvSpPr>
          <p:spPr>
            <a:xfrm>
              <a:off x="4557960" y="3738600"/>
              <a:ext cx="8352720" cy="1035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altLang="ko-KR" sz="6200" b="0" strike="noStrike" spc="-1">
                  <a:solidFill>
                    <a:srgbClr val="2DC0D2"/>
                  </a:solidFill>
                  <a:latin typeface="Calibri"/>
                </a:rPr>
                <a:t>Made by tretars.com</a:t>
              </a:r>
              <a:endParaRPr sz="6200" b="0" strike="noStrike" spc="-1">
                <a:solidFill>
                  <a:srgbClr val="FFFFFF"/>
                </a:solidFill>
                <a:latin typeface="Noto Sans CJK JP Regular"/>
              </a:endParaRPr>
            </a:p>
          </p:txBody>
        </p:sp>
        <p:sp>
          <p:nvSpPr>
            <p:cNvPr id="8" name="slide1_shape4"/>
            <p:cNvSpPr/>
            <p:nvPr/>
          </p:nvSpPr>
          <p:spPr>
            <a:xfrm>
              <a:off x="6020640" y="4721760"/>
              <a:ext cx="18108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endParaRPr sz="1800" b="0" strike="noStrike" spc="-1">
                <a:solidFill>
                  <a:srgbClr val="FFFFFF"/>
                </a:solidFill>
                <a:latin typeface="Noto Sans CJK JP Regular"/>
              </a:endParaRPr>
            </a:p>
            <a:p>
              <a:pPr>
                <a:lnSpc>
                  <a:spcPct val="100000"/>
                </a:lnSpc>
              </a:pPr>
              <a:endParaRPr sz="1800" b="0" strike="noStrike" spc="-1">
                <a:solidFill>
                  <a:srgbClr val="FFFFFF"/>
                </a:solidFill>
                <a:latin typeface="Noto Sans CJK JP Regular"/>
              </a:endParaRPr>
            </a:p>
          </p:txBody>
        </p:sp>
        <p:sp>
          <p:nvSpPr>
            <p:cNvPr id="9" name="slide1_shape5"/>
            <p:cNvSpPr/>
            <p:nvPr/>
          </p:nvSpPr>
          <p:spPr>
            <a:xfrm>
              <a:off x="4541040" y="5181480"/>
              <a:ext cx="184320" cy="461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" name="slide1_shape6"/>
            <p:cNvSpPr/>
            <p:nvPr/>
          </p:nvSpPr>
          <p:spPr>
            <a:xfrm>
              <a:off x="4541040" y="5643000"/>
              <a:ext cx="184320" cy="461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slide1_shape7"/>
          <p:cNvSpPr/>
          <p:nvPr/>
        </p:nvSpPr>
        <p:spPr>
          <a:xfrm>
            <a:off x="2686320" y="1126440"/>
            <a:ext cx="253800" cy="792000"/>
          </a:xfrm>
          <a:prstGeom prst="rtTriangle">
            <a:avLst/>
          </a:prstGeom>
          <a:solidFill>
            <a:srgbClr val="54D7D3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slide1_shape8"/>
          <p:cNvSpPr/>
          <p:nvPr/>
        </p:nvSpPr>
        <p:spPr>
          <a:xfrm rot="18240000">
            <a:off x="1609200" y="1143720"/>
            <a:ext cx="615240" cy="588240"/>
          </a:xfrm>
          <a:prstGeom prst="rtTriangle">
            <a:avLst/>
          </a:prstGeom>
          <a:solidFill>
            <a:srgbClr val="54D7D3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3" name="slide1_shape9"/>
          <p:cNvSpPr/>
          <p:nvPr/>
        </p:nvSpPr>
        <p:spPr>
          <a:xfrm rot="18240000">
            <a:off x="2167560" y="1694160"/>
            <a:ext cx="253440" cy="327960"/>
          </a:xfrm>
          <a:prstGeom prst="rtTriangle">
            <a:avLst/>
          </a:prstGeom>
          <a:solidFill>
            <a:srgbClr val="54D7D3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4" name="slide1_shape10"/>
          <p:cNvSpPr/>
          <p:nvPr/>
        </p:nvSpPr>
        <p:spPr>
          <a:xfrm rot="3120000">
            <a:off x="433080" y="2202480"/>
            <a:ext cx="65880" cy="4572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5" name="slide1_shape11"/>
          <p:cNvSpPr/>
          <p:nvPr/>
        </p:nvSpPr>
        <p:spPr>
          <a:xfrm>
            <a:off x="463320" y="2023920"/>
            <a:ext cx="492480" cy="342720"/>
          </a:xfrm>
          <a:prstGeom prst="triangle">
            <a:avLst>
              <a:gd name="adj" fmla="val 88665"/>
            </a:avLst>
          </a:prstGeom>
          <a:solidFill>
            <a:srgbClr val="FDFB6C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6" name="slide1_shape12"/>
          <p:cNvSpPr/>
          <p:nvPr/>
        </p:nvSpPr>
        <p:spPr>
          <a:xfrm>
            <a:off x="2440080" y="351360"/>
            <a:ext cx="492480" cy="594000"/>
          </a:xfrm>
          <a:prstGeom prst="triangle">
            <a:avLst>
              <a:gd name="adj" fmla="val 31957"/>
            </a:avLst>
          </a:prstGeom>
          <a:solidFill>
            <a:srgbClr val="FDFB6C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7" name="slide1_shape13"/>
          <p:cNvSpPr/>
          <p:nvPr/>
        </p:nvSpPr>
        <p:spPr>
          <a:xfrm>
            <a:off x="2174760" y="1995120"/>
            <a:ext cx="698760" cy="253440"/>
          </a:xfrm>
          <a:prstGeom prst="triangle">
            <a:avLst>
              <a:gd name="adj" fmla="val 61923"/>
            </a:avLst>
          </a:prstGeom>
          <a:solidFill>
            <a:srgbClr val="FDFB6C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8" name="slide1_shape14"/>
          <p:cNvSpPr/>
          <p:nvPr/>
        </p:nvSpPr>
        <p:spPr>
          <a:xfrm rot="21000000">
            <a:off x="2244240" y="838800"/>
            <a:ext cx="253800" cy="327960"/>
          </a:xfrm>
          <a:prstGeom prst="rtTriangle">
            <a:avLst/>
          </a:prstGeom>
          <a:solidFill>
            <a:srgbClr val="FDFB6C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9" name="slide1_shape15"/>
          <p:cNvSpPr/>
          <p:nvPr/>
        </p:nvSpPr>
        <p:spPr>
          <a:xfrm rot="13500000">
            <a:off x="3076920" y="426960"/>
            <a:ext cx="254160" cy="327960"/>
          </a:xfrm>
          <a:prstGeom prst="rtTriangle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0" name="slide1_shape16"/>
          <p:cNvSpPr/>
          <p:nvPr/>
        </p:nvSpPr>
        <p:spPr>
          <a:xfrm>
            <a:off x="986760" y="2019600"/>
            <a:ext cx="492480" cy="123480"/>
          </a:xfrm>
          <a:prstGeom prst="triangle">
            <a:avLst>
              <a:gd name="adj" fmla="val 88665"/>
            </a:avLst>
          </a:prstGeom>
          <a:solidFill>
            <a:srgbClr val="54D7D3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slide1_shape17"/>
          <p:cNvSpPr/>
          <p:nvPr/>
        </p:nvSpPr>
        <p:spPr>
          <a:xfrm>
            <a:off x="1424880" y="2197440"/>
            <a:ext cx="492480" cy="342720"/>
          </a:xfrm>
          <a:prstGeom prst="triangle">
            <a:avLst>
              <a:gd name="adj" fmla="val 50000"/>
            </a:avLst>
          </a:prstGeom>
          <a:solidFill>
            <a:srgbClr val="FDFB6C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slide1_shape18"/>
          <p:cNvSpPr/>
          <p:nvPr/>
        </p:nvSpPr>
        <p:spPr>
          <a:xfrm rot="19440000">
            <a:off x="957240" y="2165400"/>
            <a:ext cx="65880" cy="4572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3" name="slide1_shape19"/>
          <p:cNvSpPr/>
          <p:nvPr/>
        </p:nvSpPr>
        <p:spPr>
          <a:xfrm rot="2820000">
            <a:off x="1425240" y="1788840"/>
            <a:ext cx="91800" cy="118800"/>
          </a:xfrm>
          <a:prstGeom prst="rtTriangle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4" name="slide1_shape20"/>
          <p:cNvSpPr/>
          <p:nvPr/>
        </p:nvSpPr>
        <p:spPr>
          <a:xfrm rot="2820000">
            <a:off x="217800" y="2337840"/>
            <a:ext cx="91800" cy="118800"/>
          </a:xfrm>
          <a:prstGeom prst="rtTriangle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5" name="slide1_shape21"/>
          <p:cNvSpPr/>
          <p:nvPr/>
        </p:nvSpPr>
        <p:spPr>
          <a:xfrm>
            <a:off x="5480280" y="3273480"/>
            <a:ext cx="51307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4400" b="0" strike="noStrike" spc="-1">
                <a:solidFill>
                  <a:srgbClr val="FFFFFF"/>
                </a:solidFill>
                <a:latin typeface="arial"/>
              </a:rPr>
              <a:t>현지투어 예약 시스템</a:t>
            </a:r>
            <a:endParaRPr sz="4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26" name="slide1_shape22"/>
          <p:cNvSpPr/>
          <p:nvPr/>
        </p:nvSpPr>
        <p:spPr>
          <a:xfrm>
            <a:off x="4982040" y="4587480"/>
            <a:ext cx="3130184" cy="545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n-US" altLang="ko-KR" sz="1800" b="0" strike="noStrike" spc="-1" dirty="0">
                <a:solidFill>
                  <a:srgbClr val="FFFFFF"/>
                </a:solidFill>
                <a:latin typeface="Noto Sans CJK JP Regular"/>
              </a:rPr>
              <a:t> - </a:t>
            </a:r>
            <a:r>
              <a:rPr lang="en-US" altLang="ko-KR" sz="1800" b="0" strike="noStrike" spc="-1" dirty="0" err="1">
                <a:solidFill>
                  <a:srgbClr val="FFFFFF"/>
                </a:solidFill>
                <a:latin typeface="Noto Sans CJK JP Regular"/>
              </a:rPr>
              <a:t>김화선</a:t>
            </a:r>
            <a:r>
              <a:rPr lang="en-US" altLang="ko-KR" sz="1800" b="0" strike="noStrike" spc="-1" dirty="0">
                <a:solidFill>
                  <a:srgbClr val="FFFFFF"/>
                </a:solidFill>
                <a:latin typeface="Noto Sans CJK JP Regular"/>
              </a:rPr>
              <a:t>, </a:t>
            </a:r>
            <a:r>
              <a:rPr lang="en-US" altLang="ko-KR" sz="1800" b="0" strike="noStrike" spc="-1" dirty="0" err="1">
                <a:solidFill>
                  <a:srgbClr val="FFFFFF"/>
                </a:solidFill>
                <a:latin typeface="Noto Sans CJK JP Regular"/>
              </a:rPr>
              <a:t>오승빈</a:t>
            </a:r>
            <a:r>
              <a:rPr lang="en-US" altLang="ko-KR" sz="1800" b="0" strike="noStrike" spc="-1" dirty="0">
                <a:solidFill>
                  <a:srgbClr val="FFFFFF"/>
                </a:solidFill>
                <a:latin typeface="Noto Sans CJK JP Regular"/>
              </a:rPr>
              <a:t>, </a:t>
            </a:r>
            <a:r>
              <a:rPr lang="en-US" altLang="ko-KR" sz="1800" b="0" strike="noStrike" spc="-1" dirty="0" err="1">
                <a:solidFill>
                  <a:srgbClr val="FFFFFF"/>
                </a:solidFill>
                <a:latin typeface="Noto Sans CJK JP Regular"/>
              </a:rPr>
              <a:t>이솔뫼</a:t>
            </a:r>
            <a:endParaRPr sz="1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27" name="slide1_shape23"/>
          <p:cNvSpPr/>
          <p:nvPr/>
        </p:nvSpPr>
        <p:spPr>
          <a:xfrm>
            <a:off x="6920640" y="1406880"/>
            <a:ext cx="3809520" cy="545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9_shape1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4" name="slide9_shape2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현지투어</a:t>
            </a:r>
            <a:r>
              <a:rPr lang="en-US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예약</a:t>
            </a:r>
            <a:r>
              <a:rPr lang="en-US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시스템</a:t>
            </a:r>
            <a:endParaRPr sz="24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5" name="slide9_shape3"/>
          <p:cNvSpPr/>
          <p:nvPr/>
        </p:nvSpPr>
        <p:spPr>
          <a:xfrm>
            <a:off x="604800" y="475560"/>
            <a:ext cx="2187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현황</a:t>
            </a:r>
            <a:r>
              <a:rPr lang="en-US" altLang="ko-KR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ko-KR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분석</a:t>
            </a:r>
            <a:endParaRPr sz="4000" spc="-1" dirty="0">
              <a:solidFill>
                <a:srgbClr val="354B5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slide9_group1"/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7" name="slide9_shape4"/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slide9_shape5"/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slide9_group2"/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0" name="slide9_shape6"/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9_shape7"/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slide9_shape8"/>
          <p:cNvSpPr/>
          <p:nvPr/>
        </p:nvSpPr>
        <p:spPr>
          <a:xfrm>
            <a:off x="1575360" y="1482840"/>
            <a:ext cx="2463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2800" spc="-1" dirty="0" err="1">
                <a:latin typeface="Calibri"/>
              </a:rPr>
              <a:t>유로자전거나라</a:t>
            </a:r>
            <a:endParaRPr sz="2800" spc="-1" dirty="0">
              <a:latin typeface="Calibri"/>
            </a:endParaRPr>
          </a:p>
        </p:txBody>
      </p:sp>
      <p:grpSp>
        <p:nvGrpSpPr>
          <p:cNvPr id="14" name="slide9_group3"/>
          <p:cNvGrpSpPr>
            <a:grpSpLocks/>
          </p:cNvGrpSpPr>
          <p:nvPr/>
        </p:nvGrpSpPr>
        <p:grpSpPr>
          <a:xfrm>
            <a:off x="767880" y="1390680"/>
            <a:ext cx="615240" cy="615240"/>
            <a:chOff x="767880" y="1390680"/>
            <a:chExt cx="615240" cy="615240"/>
          </a:xfrm>
        </p:grpSpPr>
        <p:sp>
          <p:nvSpPr>
            <p:cNvPr id="15" name="slide9_shape10"/>
            <p:cNvSpPr/>
            <p:nvPr/>
          </p:nvSpPr>
          <p:spPr>
            <a:xfrm>
              <a:off x="767880" y="1390680"/>
              <a:ext cx="615240" cy="61524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slide9_shape11"/>
            <p:cNvSpPr/>
            <p:nvPr/>
          </p:nvSpPr>
          <p:spPr>
            <a:xfrm>
              <a:off x="893880" y="1514520"/>
              <a:ext cx="363600" cy="366840"/>
            </a:xfrm>
            <a:custGeom>
              <a:avLst/>
              <a:gdLst/>
              <a:ahLst/>
              <a:cxn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7" name="slide9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8720" y="2484000"/>
            <a:ext cx="9019800" cy="4012920"/>
          </a:xfrm>
          <a:prstGeom prst="rect">
            <a:avLst/>
          </a:prstGeom>
          <a:ln>
            <a:noFill/>
          </a:ln>
        </p:spPr>
      </p:pic>
      <p:sp>
        <p:nvSpPr>
          <p:cNvPr id="18" name="slide9_shape12"/>
          <p:cNvSpPr/>
          <p:nvPr/>
        </p:nvSpPr>
        <p:spPr>
          <a:xfrm>
            <a:off x="2159640" y="3456000"/>
            <a:ext cx="3456000" cy="576000"/>
          </a:xfrm>
          <a:prstGeom prst="rect">
            <a:avLst/>
          </a:prstGeom>
          <a:noFill/>
          <a:ln w="36000">
            <a:solidFill>
              <a:srgbClr val="E37A74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0388571-5D9A-436F-9D65-AA6081D2C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79" y="3605921"/>
            <a:ext cx="890122" cy="890122"/>
          </a:xfrm>
          <a:prstGeom prst="rect">
            <a:avLst/>
          </a:prstGeom>
        </p:spPr>
      </p:pic>
      <p:sp>
        <p:nvSpPr>
          <p:cNvPr id="25" name="&quot;허용 안 됨&quot; 기호 24">
            <a:extLst>
              <a:ext uri="{FF2B5EF4-FFF2-40B4-BE49-F238E27FC236}">
                <a16:creationId xmlns:a16="http://schemas.microsoft.com/office/drawing/2014/main" id="{DAD5C140-E5FB-46DD-BA0C-F9D5766B8BB9}"/>
              </a:ext>
            </a:extLst>
          </p:cNvPr>
          <p:cNvSpPr/>
          <p:nvPr/>
        </p:nvSpPr>
        <p:spPr>
          <a:xfrm>
            <a:off x="5231904" y="3717032"/>
            <a:ext cx="792088" cy="792088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10_shape1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4" name="slide10_shape2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5" name="slide10_shape3"/>
          <p:cNvSpPr/>
          <p:nvPr/>
        </p:nvSpPr>
        <p:spPr>
          <a:xfrm>
            <a:off x="604800" y="475560"/>
            <a:ext cx="2187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4000" b="0" strike="noStrike" spc="-1" dirty="0" err="1">
                <a:solidFill>
                  <a:srgbClr val="354B5E"/>
                </a:solidFill>
                <a:latin typeface="Calibri"/>
              </a:rPr>
              <a:t>해결</a:t>
            </a:r>
            <a:r>
              <a:rPr lang="en-US" altLang="ko-KR" sz="4000" b="0" strike="noStrike" spc="-1" dirty="0">
                <a:solidFill>
                  <a:srgbClr val="354B5E"/>
                </a:solidFill>
                <a:latin typeface="Calibri"/>
              </a:rPr>
              <a:t> </a:t>
            </a:r>
            <a:r>
              <a:rPr lang="en-US" altLang="ko-KR" sz="4000" b="0" strike="noStrike" spc="-1" dirty="0" err="1">
                <a:solidFill>
                  <a:srgbClr val="354B5E"/>
                </a:solidFill>
                <a:latin typeface="Calibri"/>
              </a:rPr>
              <a:t>방안</a:t>
            </a:r>
            <a:endParaRPr sz="40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grpSp>
        <p:nvGrpSpPr>
          <p:cNvPr id="6" name="slide10_group1"/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7" name="slide10_shape4"/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slide10_shape5"/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slide10_group2"/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0" name="slide10_shape6"/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10_shape7"/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slide10_shape8"/>
          <p:cNvSpPr/>
          <p:nvPr/>
        </p:nvSpPr>
        <p:spPr>
          <a:xfrm>
            <a:off x="2128680" y="8568000"/>
            <a:ext cx="9750960" cy="1581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타겟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이용자들이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여행정보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,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여행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후기를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공유할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수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있도록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하고</a:t>
            </a:r>
            <a:endParaRPr sz="2000" b="0" strike="noStrike" spc="-1">
              <a:solidFill>
                <a:srgbClr val="FFFFFF"/>
              </a:solidFill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해당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사이트에서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현지투어상품을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이용한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경우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endParaRPr sz="2000" b="0" strike="noStrike" spc="-1">
              <a:solidFill>
                <a:srgbClr val="FFFFFF"/>
              </a:solidFill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여행후기와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여행상품이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연동되어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FF0000"/>
                </a:solidFill>
                <a:latin typeface="Calibri"/>
                <a:ea typeface="华文细黑"/>
              </a:rPr>
              <a:t>상품</a:t>
            </a:r>
            <a:r>
              <a:rPr lang="en-US" altLang="ko-KR" sz="2000" b="0" strike="noStrike" spc="-1">
                <a:solidFill>
                  <a:srgbClr val="FF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FF0000"/>
                </a:solidFill>
                <a:latin typeface="Calibri"/>
                <a:ea typeface="华文细黑"/>
              </a:rPr>
              <a:t>구매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에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000000"/>
                </a:solidFill>
                <a:latin typeface="Calibri"/>
                <a:ea typeface="华文细黑"/>
              </a:rPr>
              <a:t>이르도록</a:t>
            </a:r>
            <a:r>
              <a:rPr lang="en-US" altLang="ko-KR" sz="2000" b="0" strike="noStrike" spc="-1">
                <a:solidFill>
                  <a:srgbClr val="000000"/>
                </a:solidFill>
                <a:latin typeface="华文细黑"/>
                <a:ea typeface="华文细黑"/>
              </a:rPr>
              <a:t> </a:t>
            </a:r>
            <a:r>
              <a:rPr lang="ko-KR" altLang="ko-KR" sz="2000" b="0" strike="noStrike" spc="-1">
                <a:solidFill>
                  <a:srgbClr val="FF0000"/>
                </a:solidFill>
                <a:latin typeface="Calibri"/>
                <a:ea typeface="华文细黑"/>
              </a:rPr>
              <a:t>유도</a:t>
            </a:r>
            <a:endParaRPr sz="20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13" name="slide10_shape9"/>
          <p:cNvSpPr/>
          <p:nvPr/>
        </p:nvSpPr>
        <p:spPr>
          <a:xfrm>
            <a:off x="791640" y="7850520"/>
            <a:ext cx="9750960" cy="1581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endParaRPr sz="1800" b="0" strike="noStrike" spc="-1">
              <a:solidFill>
                <a:srgbClr val="FFFFFF"/>
              </a:solidFill>
              <a:latin typeface="Noto Sans CJK JP Regular"/>
            </a:endParaRPr>
          </a:p>
          <a:p>
            <a:pPr>
              <a:lnSpc>
                <a:spcPct val="100000"/>
              </a:lnSpc>
            </a:pPr>
            <a:r>
              <a:rPr lang="en-US" altLang="ko-KR" sz="2000" b="0" strike="noStrike" spc="-1">
                <a:solidFill>
                  <a:srgbClr val="000000"/>
                </a:solidFill>
                <a:latin typeface="Calibri"/>
              </a:rPr>
              <a:t>사용자의 </a:t>
            </a:r>
            <a:r>
              <a:rPr lang="en-US" altLang="ko-KR" sz="2000" b="0" strike="noStrike" spc="-1">
                <a:solidFill>
                  <a:srgbClr val="FF0000"/>
                </a:solidFill>
                <a:latin typeface="Calibri"/>
              </a:rPr>
              <a:t>Needs</a:t>
            </a:r>
            <a:r>
              <a:rPr lang="en-US" altLang="ko-KR" sz="2000" b="0" strike="noStrike" spc="-1">
                <a:solidFill>
                  <a:srgbClr val="000000"/>
                </a:solidFill>
                <a:latin typeface="Calibri"/>
              </a:rPr>
              <a:t>에 맞게 투어상품을 조회할 수 있도록 함</a:t>
            </a:r>
            <a:endParaRPr sz="20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14" name="slide10_shape10"/>
          <p:cNvSpPr/>
          <p:nvPr/>
        </p:nvSpPr>
        <p:spPr>
          <a:xfrm>
            <a:off x="3671640" y="1944000"/>
            <a:ext cx="2520360" cy="3186360"/>
          </a:xfrm>
          <a:custGeom>
            <a:avLst/>
            <a:gdLst/>
            <a:ahLst/>
            <a:cxnLst/>
            <a:rect l="l" t="t" r="r" b="b"/>
            <a:pathLst>
              <a:path w="7001" h="8851">
                <a:moveTo>
                  <a:pt x="5899" y="0"/>
                </a:moveTo>
                <a:lnTo>
                  <a:pt x="5667" y="5"/>
                </a:lnTo>
                <a:lnTo>
                  <a:pt x="5436" y="18"/>
                </a:lnTo>
                <a:lnTo>
                  <a:pt x="5206" y="41"/>
                </a:lnTo>
                <a:lnTo>
                  <a:pt x="4976" y="72"/>
                </a:lnTo>
                <a:lnTo>
                  <a:pt x="4748" y="113"/>
                </a:lnTo>
                <a:lnTo>
                  <a:pt x="4522" y="162"/>
                </a:lnTo>
                <a:lnTo>
                  <a:pt x="4298" y="221"/>
                </a:lnTo>
                <a:lnTo>
                  <a:pt x="4076" y="288"/>
                </a:lnTo>
                <a:lnTo>
                  <a:pt x="3857" y="364"/>
                </a:lnTo>
                <a:lnTo>
                  <a:pt x="3641" y="449"/>
                </a:lnTo>
                <a:lnTo>
                  <a:pt x="3429" y="541"/>
                </a:lnTo>
                <a:lnTo>
                  <a:pt x="3221" y="642"/>
                </a:lnTo>
                <a:lnTo>
                  <a:pt x="3017" y="751"/>
                </a:lnTo>
                <a:lnTo>
                  <a:pt x="2817" y="868"/>
                </a:lnTo>
                <a:lnTo>
                  <a:pt x="2622" y="993"/>
                </a:lnTo>
                <a:lnTo>
                  <a:pt x="2431" y="1126"/>
                </a:lnTo>
                <a:lnTo>
                  <a:pt x="2246" y="1266"/>
                </a:lnTo>
                <a:lnTo>
                  <a:pt x="2067" y="1413"/>
                </a:lnTo>
                <a:lnTo>
                  <a:pt x="1894" y="1567"/>
                </a:lnTo>
                <a:lnTo>
                  <a:pt x="1727" y="1727"/>
                </a:lnTo>
                <a:lnTo>
                  <a:pt x="1567" y="1894"/>
                </a:lnTo>
                <a:lnTo>
                  <a:pt x="1413" y="2067"/>
                </a:lnTo>
                <a:lnTo>
                  <a:pt x="1266" y="2246"/>
                </a:lnTo>
                <a:lnTo>
                  <a:pt x="1126" y="2431"/>
                </a:lnTo>
                <a:lnTo>
                  <a:pt x="993" y="2622"/>
                </a:lnTo>
                <a:lnTo>
                  <a:pt x="868" y="2817"/>
                </a:lnTo>
                <a:lnTo>
                  <a:pt x="751" y="3017"/>
                </a:lnTo>
                <a:lnTo>
                  <a:pt x="642" y="3221"/>
                </a:lnTo>
                <a:lnTo>
                  <a:pt x="541" y="3429"/>
                </a:lnTo>
                <a:lnTo>
                  <a:pt x="449" y="3641"/>
                </a:lnTo>
                <a:lnTo>
                  <a:pt x="364" y="3857"/>
                </a:lnTo>
                <a:lnTo>
                  <a:pt x="288" y="4076"/>
                </a:lnTo>
                <a:lnTo>
                  <a:pt x="221" y="4298"/>
                </a:lnTo>
                <a:lnTo>
                  <a:pt x="162" y="4522"/>
                </a:lnTo>
                <a:lnTo>
                  <a:pt x="113" y="4748"/>
                </a:lnTo>
                <a:lnTo>
                  <a:pt x="72" y="4976"/>
                </a:lnTo>
                <a:lnTo>
                  <a:pt x="41" y="5206"/>
                </a:lnTo>
                <a:lnTo>
                  <a:pt x="18" y="5436"/>
                </a:lnTo>
                <a:lnTo>
                  <a:pt x="5" y="5667"/>
                </a:lnTo>
                <a:lnTo>
                  <a:pt x="0" y="5899"/>
                </a:lnTo>
                <a:lnTo>
                  <a:pt x="5" y="6131"/>
                </a:lnTo>
                <a:lnTo>
                  <a:pt x="18" y="6362"/>
                </a:lnTo>
                <a:lnTo>
                  <a:pt x="41" y="6593"/>
                </a:lnTo>
                <a:lnTo>
                  <a:pt x="72" y="6822"/>
                </a:lnTo>
                <a:lnTo>
                  <a:pt x="113" y="7050"/>
                </a:lnTo>
                <a:lnTo>
                  <a:pt x="162" y="7277"/>
                </a:lnTo>
                <a:lnTo>
                  <a:pt x="221" y="7501"/>
                </a:lnTo>
                <a:lnTo>
                  <a:pt x="288" y="7723"/>
                </a:lnTo>
                <a:lnTo>
                  <a:pt x="391" y="8014"/>
                </a:lnTo>
                <a:lnTo>
                  <a:pt x="509" y="8299"/>
                </a:lnTo>
                <a:lnTo>
                  <a:pt x="642" y="8578"/>
                </a:lnTo>
                <a:lnTo>
                  <a:pt x="789" y="8850"/>
                </a:lnTo>
                <a:lnTo>
                  <a:pt x="3345" y="7374"/>
                </a:lnTo>
                <a:lnTo>
                  <a:pt x="3271" y="7239"/>
                </a:lnTo>
                <a:lnTo>
                  <a:pt x="3205" y="7099"/>
                </a:lnTo>
                <a:lnTo>
                  <a:pt x="3146" y="6956"/>
                </a:lnTo>
                <a:lnTo>
                  <a:pt x="3094" y="6810"/>
                </a:lnTo>
                <a:lnTo>
                  <a:pt x="3060" y="6700"/>
                </a:lnTo>
                <a:lnTo>
                  <a:pt x="3031" y="6588"/>
                </a:lnTo>
                <a:lnTo>
                  <a:pt x="3006" y="6475"/>
                </a:lnTo>
                <a:lnTo>
                  <a:pt x="2986" y="6361"/>
                </a:lnTo>
                <a:lnTo>
                  <a:pt x="2970" y="6246"/>
                </a:lnTo>
                <a:lnTo>
                  <a:pt x="2958" y="6131"/>
                </a:lnTo>
                <a:lnTo>
                  <a:pt x="2951" y="6015"/>
                </a:lnTo>
                <a:lnTo>
                  <a:pt x="2949" y="5899"/>
                </a:lnTo>
                <a:lnTo>
                  <a:pt x="2951" y="5783"/>
                </a:lnTo>
                <a:lnTo>
                  <a:pt x="2958" y="5667"/>
                </a:lnTo>
                <a:lnTo>
                  <a:pt x="2970" y="5552"/>
                </a:lnTo>
                <a:lnTo>
                  <a:pt x="2986" y="5438"/>
                </a:lnTo>
                <a:lnTo>
                  <a:pt x="3006" y="5324"/>
                </a:lnTo>
                <a:lnTo>
                  <a:pt x="3031" y="5211"/>
                </a:lnTo>
                <a:lnTo>
                  <a:pt x="3060" y="5099"/>
                </a:lnTo>
                <a:lnTo>
                  <a:pt x="3094" y="4988"/>
                </a:lnTo>
                <a:lnTo>
                  <a:pt x="3132" y="4878"/>
                </a:lnTo>
                <a:lnTo>
                  <a:pt x="3174" y="4770"/>
                </a:lnTo>
                <a:lnTo>
                  <a:pt x="3221" y="4664"/>
                </a:lnTo>
                <a:lnTo>
                  <a:pt x="3271" y="4560"/>
                </a:lnTo>
                <a:lnTo>
                  <a:pt x="3326" y="4458"/>
                </a:lnTo>
                <a:lnTo>
                  <a:pt x="3384" y="4358"/>
                </a:lnTo>
                <a:lnTo>
                  <a:pt x="3447" y="4261"/>
                </a:lnTo>
                <a:lnTo>
                  <a:pt x="3513" y="4166"/>
                </a:lnTo>
                <a:lnTo>
                  <a:pt x="3583" y="4073"/>
                </a:lnTo>
                <a:lnTo>
                  <a:pt x="3656" y="3983"/>
                </a:lnTo>
                <a:lnTo>
                  <a:pt x="3733" y="3897"/>
                </a:lnTo>
                <a:lnTo>
                  <a:pt x="3813" y="3813"/>
                </a:lnTo>
                <a:lnTo>
                  <a:pt x="3897" y="3733"/>
                </a:lnTo>
                <a:lnTo>
                  <a:pt x="3983" y="3656"/>
                </a:lnTo>
                <a:lnTo>
                  <a:pt x="4073" y="3583"/>
                </a:lnTo>
                <a:lnTo>
                  <a:pt x="4166" y="3513"/>
                </a:lnTo>
                <a:lnTo>
                  <a:pt x="4261" y="3447"/>
                </a:lnTo>
                <a:lnTo>
                  <a:pt x="4358" y="3384"/>
                </a:lnTo>
                <a:lnTo>
                  <a:pt x="4458" y="3326"/>
                </a:lnTo>
                <a:lnTo>
                  <a:pt x="4560" y="3271"/>
                </a:lnTo>
                <a:lnTo>
                  <a:pt x="4664" y="3221"/>
                </a:lnTo>
                <a:lnTo>
                  <a:pt x="4770" y="3174"/>
                </a:lnTo>
                <a:lnTo>
                  <a:pt x="4878" y="3132"/>
                </a:lnTo>
                <a:lnTo>
                  <a:pt x="4988" y="3094"/>
                </a:lnTo>
                <a:lnTo>
                  <a:pt x="5099" y="3060"/>
                </a:lnTo>
                <a:lnTo>
                  <a:pt x="5211" y="3031"/>
                </a:lnTo>
                <a:lnTo>
                  <a:pt x="5324" y="3006"/>
                </a:lnTo>
                <a:lnTo>
                  <a:pt x="5438" y="2986"/>
                </a:lnTo>
                <a:lnTo>
                  <a:pt x="5552" y="2970"/>
                </a:lnTo>
                <a:lnTo>
                  <a:pt x="5667" y="2958"/>
                </a:lnTo>
                <a:lnTo>
                  <a:pt x="5783" y="2951"/>
                </a:lnTo>
                <a:lnTo>
                  <a:pt x="5899" y="2949"/>
                </a:lnTo>
                <a:lnTo>
                  <a:pt x="7000" y="1600"/>
                </a:lnTo>
                <a:lnTo>
                  <a:pt x="5899" y="0"/>
                </a:lnTo>
              </a:path>
            </a:pathLst>
          </a:custGeom>
          <a:solidFill>
            <a:srgbClr val="3A5465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lide10_shape11"/>
          <p:cNvSpPr/>
          <p:nvPr/>
        </p:nvSpPr>
        <p:spPr>
          <a:xfrm>
            <a:off x="5795280" y="1944000"/>
            <a:ext cx="2124720" cy="3186360"/>
          </a:xfrm>
          <a:custGeom>
            <a:avLst/>
            <a:gdLst/>
            <a:ahLst/>
            <a:cxnLst/>
            <a:rect l="l" t="t" r="r" b="b"/>
            <a:pathLst>
              <a:path w="5902" h="8851">
                <a:moveTo>
                  <a:pt x="5110" y="8850"/>
                </a:moveTo>
                <a:lnTo>
                  <a:pt x="5257" y="8578"/>
                </a:lnTo>
                <a:lnTo>
                  <a:pt x="5390" y="8299"/>
                </a:lnTo>
                <a:lnTo>
                  <a:pt x="5508" y="8014"/>
                </a:lnTo>
                <a:lnTo>
                  <a:pt x="5611" y="7723"/>
                </a:lnTo>
                <a:lnTo>
                  <a:pt x="5678" y="7501"/>
                </a:lnTo>
                <a:lnTo>
                  <a:pt x="5737" y="7277"/>
                </a:lnTo>
                <a:lnTo>
                  <a:pt x="5787" y="7050"/>
                </a:lnTo>
                <a:lnTo>
                  <a:pt x="5828" y="6822"/>
                </a:lnTo>
                <a:lnTo>
                  <a:pt x="5859" y="6593"/>
                </a:lnTo>
                <a:lnTo>
                  <a:pt x="5882" y="6362"/>
                </a:lnTo>
                <a:lnTo>
                  <a:pt x="5896" y="6131"/>
                </a:lnTo>
                <a:lnTo>
                  <a:pt x="5901" y="5899"/>
                </a:lnTo>
                <a:lnTo>
                  <a:pt x="5896" y="5667"/>
                </a:lnTo>
                <a:lnTo>
                  <a:pt x="5882" y="5436"/>
                </a:lnTo>
                <a:lnTo>
                  <a:pt x="5859" y="5206"/>
                </a:lnTo>
                <a:lnTo>
                  <a:pt x="5828" y="4976"/>
                </a:lnTo>
                <a:lnTo>
                  <a:pt x="5787" y="4748"/>
                </a:lnTo>
                <a:lnTo>
                  <a:pt x="5737" y="4522"/>
                </a:lnTo>
                <a:lnTo>
                  <a:pt x="5678" y="4298"/>
                </a:lnTo>
                <a:lnTo>
                  <a:pt x="5611" y="4076"/>
                </a:lnTo>
                <a:lnTo>
                  <a:pt x="5535" y="3857"/>
                </a:lnTo>
                <a:lnTo>
                  <a:pt x="5451" y="3641"/>
                </a:lnTo>
                <a:lnTo>
                  <a:pt x="5358" y="3429"/>
                </a:lnTo>
                <a:lnTo>
                  <a:pt x="5257" y="3221"/>
                </a:lnTo>
                <a:lnTo>
                  <a:pt x="5148" y="3017"/>
                </a:lnTo>
                <a:lnTo>
                  <a:pt x="5031" y="2817"/>
                </a:lnTo>
                <a:lnTo>
                  <a:pt x="4906" y="2622"/>
                </a:lnTo>
                <a:lnTo>
                  <a:pt x="4774" y="2431"/>
                </a:lnTo>
                <a:lnTo>
                  <a:pt x="4634" y="2246"/>
                </a:lnTo>
                <a:lnTo>
                  <a:pt x="4486" y="2067"/>
                </a:lnTo>
                <a:lnTo>
                  <a:pt x="4333" y="1894"/>
                </a:lnTo>
                <a:lnTo>
                  <a:pt x="4172" y="1727"/>
                </a:lnTo>
                <a:lnTo>
                  <a:pt x="4005" y="1567"/>
                </a:lnTo>
                <a:lnTo>
                  <a:pt x="3832" y="1413"/>
                </a:lnTo>
                <a:lnTo>
                  <a:pt x="3653" y="1266"/>
                </a:lnTo>
                <a:lnTo>
                  <a:pt x="3468" y="1126"/>
                </a:lnTo>
                <a:lnTo>
                  <a:pt x="3278" y="993"/>
                </a:lnTo>
                <a:lnTo>
                  <a:pt x="3082" y="868"/>
                </a:lnTo>
                <a:lnTo>
                  <a:pt x="2883" y="751"/>
                </a:lnTo>
                <a:lnTo>
                  <a:pt x="2679" y="642"/>
                </a:lnTo>
                <a:lnTo>
                  <a:pt x="2470" y="541"/>
                </a:lnTo>
                <a:lnTo>
                  <a:pt x="2258" y="449"/>
                </a:lnTo>
                <a:lnTo>
                  <a:pt x="2043" y="364"/>
                </a:lnTo>
                <a:lnTo>
                  <a:pt x="1823" y="288"/>
                </a:lnTo>
                <a:lnTo>
                  <a:pt x="1601" y="221"/>
                </a:lnTo>
                <a:lnTo>
                  <a:pt x="1377" y="162"/>
                </a:lnTo>
                <a:lnTo>
                  <a:pt x="1151" y="113"/>
                </a:lnTo>
                <a:lnTo>
                  <a:pt x="923" y="72"/>
                </a:lnTo>
                <a:lnTo>
                  <a:pt x="694" y="41"/>
                </a:lnTo>
                <a:lnTo>
                  <a:pt x="463" y="18"/>
                </a:lnTo>
                <a:lnTo>
                  <a:pt x="232" y="5"/>
                </a:lnTo>
                <a:lnTo>
                  <a:pt x="0" y="0"/>
                </a:lnTo>
                <a:lnTo>
                  <a:pt x="0" y="2949"/>
                </a:lnTo>
                <a:lnTo>
                  <a:pt x="116" y="2951"/>
                </a:lnTo>
                <a:lnTo>
                  <a:pt x="232" y="2958"/>
                </a:lnTo>
                <a:lnTo>
                  <a:pt x="347" y="2970"/>
                </a:lnTo>
                <a:lnTo>
                  <a:pt x="462" y="2986"/>
                </a:lnTo>
                <a:lnTo>
                  <a:pt x="575" y="3006"/>
                </a:lnTo>
                <a:lnTo>
                  <a:pt x="688" y="3031"/>
                </a:lnTo>
                <a:lnTo>
                  <a:pt x="800" y="3060"/>
                </a:lnTo>
                <a:lnTo>
                  <a:pt x="911" y="3094"/>
                </a:lnTo>
                <a:lnTo>
                  <a:pt x="1021" y="3132"/>
                </a:lnTo>
                <a:lnTo>
                  <a:pt x="1129" y="3174"/>
                </a:lnTo>
                <a:lnTo>
                  <a:pt x="1235" y="3221"/>
                </a:lnTo>
                <a:lnTo>
                  <a:pt x="1339" y="3271"/>
                </a:lnTo>
                <a:lnTo>
                  <a:pt x="1441" y="3326"/>
                </a:lnTo>
                <a:lnTo>
                  <a:pt x="1541" y="3384"/>
                </a:lnTo>
                <a:lnTo>
                  <a:pt x="1638" y="3447"/>
                </a:lnTo>
                <a:lnTo>
                  <a:pt x="1733" y="3513"/>
                </a:lnTo>
                <a:lnTo>
                  <a:pt x="1826" y="3583"/>
                </a:lnTo>
                <a:lnTo>
                  <a:pt x="1916" y="3656"/>
                </a:lnTo>
                <a:lnTo>
                  <a:pt x="2002" y="3733"/>
                </a:lnTo>
                <a:lnTo>
                  <a:pt x="2086" y="3813"/>
                </a:lnTo>
                <a:lnTo>
                  <a:pt x="2166" y="3897"/>
                </a:lnTo>
                <a:lnTo>
                  <a:pt x="2243" y="3983"/>
                </a:lnTo>
                <a:lnTo>
                  <a:pt x="2316" y="4073"/>
                </a:lnTo>
                <a:lnTo>
                  <a:pt x="2386" y="4166"/>
                </a:lnTo>
                <a:lnTo>
                  <a:pt x="2452" y="4261"/>
                </a:lnTo>
                <a:lnTo>
                  <a:pt x="2515" y="4358"/>
                </a:lnTo>
                <a:lnTo>
                  <a:pt x="2574" y="4458"/>
                </a:lnTo>
                <a:lnTo>
                  <a:pt x="2628" y="4560"/>
                </a:lnTo>
                <a:lnTo>
                  <a:pt x="2679" y="4664"/>
                </a:lnTo>
                <a:lnTo>
                  <a:pt x="2725" y="4770"/>
                </a:lnTo>
                <a:lnTo>
                  <a:pt x="2768" y="4878"/>
                </a:lnTo>
                <a:lnTo>
                  <a:pt x="2806" y="4988"/>
                </a:lnTo>
                <a:lnTo>
                  <a:pt x="2839" y="5099"/>
                </a:lnTo>
                <a:lnTo>
                  <a:pt x="2869" y="5211"/>
                </a:lnTo>
                <a:lnTo>
                  <a:pt x="2893" y="5324"/>
                </a:lnTo>
                <a:lnTo>
                  <a:pt x="2914" y="5438"/>
                </a:lnTo>
                <a:lnTo>
                  <a:pt x="2930" y="5552"/>
                </a:lnTo>
                <a:lnTo>
                  <a:pt x="2941" y="5667"/>
                </a:lnTo>
                <a:lnTo>
                  <a:pt x="2948" y="5783"/>
                </a:lnTo>
                <a:lnTo>
                  <a:pt x="2950" y="5899"/>
                </a:lnTo>
                <a:lnTo>
                  <a:pt x="2948" y="6015"/>
                </a:lnTo>
                <a:lnTo>
                  <a:pt x="2941" y="6131"/>
                </a:lnTo>
                <a:lnTo>
                  <a:pt x="2930" y="6246"/>
                </a:lnTo>
                <a:lnTo>
                  <a:pt x="2914" y="6361"/>
                </a:lnTo>
                <a:lnTo>
                  <a:pt x="2893" y="6475"/>
                </a:lnTo>
                <a:lnTo>
                  <a:pt x="2869" y="6588"/>
                </a:lnTo>
                <a:lnTo>
                  <a:pt x="2839" y="6700"/>
                </a:lnTo>
                <a:lnTo>
                  <a:pt x="2806" y="6810"/>
                </a:lnTo>
                <a:lnTo>
                  <a:pt x="2754" y="6956"/>
                </a:lnTo>
                <a:lnTo>
                  <a:pt x="2695" y="7099"/>
                </a:lnTo>
                <a:lnTo>
                  <a:pt x="2628" y="7239"/>
                </a:lnTo>
                <a:lnTo>
                  <a:pt x="2554" y="7374"/>
                </a:lnTo>
                <a:lnTo>
                  <a:pt x="5110" y="8850"/>
                </a:lnTo>
              </a:path>
            </a:pathLst>
          </a:custGeom>
          <a:solidFill>
            <a:srgbClr val="87D1D1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slide10_group3"/>
          <p:cNvGrpSpPr>
            <a:grpSpLocks/>
          </p:cNvGrpSpPr>
          <p:nvPr/>
        </p:nvGrpSpPr>
        <p:grpSpPr>
          <a:xfrm>
            <a:off x="3657240" y="4233600"/>
            <a:ext cx="3977640" cy="1958400"/>
            <a:chOff x="3657240" y="4233600"/>
            <a:chExt cx="3977640" cy="1958400"/>
          </a:xfrm>
        </p:grpSpPr>
        <p:sp>
          <p:nvSpPr>
            <p:cNvPr id="17" name="slide10_shape12"/>
            <p:cNvSpPr/>
            <p:nvPr/>
          </p:nvSpPr>
          <p:spPr>
            <a:xfrm>
              <a:off x="3955680" y="4598640"/>
              <a:ext cx="3679560" cy="1593720"/>
            </a:xfrm>
            <a:custGeom>
              <a:avLst/>
              <a:gdLst/>
              <a:ahLst/>
              <a:cxnLst/>
              <a:rect l="l" t="t" r="r" b="b"/>
              <a:pathLst>
                <a:path w="10221" h="4427">
                  <a:moveTo>
                    <a:pt x="0" y="1475"/>
                  </a:moveTo>
                  <a:lnTo>
                    <a:pt x="79" y="1608"/>
                  </a:lnTo>
                  <a:lnTo>
                    <a:pt x="162" y="1738"/>
                  </a:lnTo>
                  <a:lnTo>
                    <a:pt x="247" y="1867"/>
                  </a:lnTo>
                  <a:lnTo>
                    <a:pt x="336" y="1993"/>
                  </a:lnTo>
                  <a:lnTo>
                    <a:pt x="476" y="2178"/>
                  </a:lnTo>
                  <a:lnTo>
                    <a:pt x="623" y="2357"/>
                  </a:lnTo>
                  <a:lnTo>
                    <a:pt x="777" y="2530"/>
                  </a:lnTo>
                  <a:lnTo>
                    <a:pt x="938" y="2697"/>
                  </a:lnTo>
                  <a:lnTo>
                    <a:pt x="1105" y="2857"/>
                  </a:lnTo>
                  <a:lnTo>
                    <a:pt x="1278" y="3011"/>
                  </a:lnTo>
                  <a:lnTo>
                    <a:pt x="1457" y="3158"/>
                  </a:lnTo>
                  <a:lnTo>
                    <a:pt x="1642" y="3299"/>
                  </a:lnTo>
                  <a:lnTo>
                    <a:pt x="1832" y="3431"/>
                  </a:lnTo>
                  <a:lnTo>
                    <a:pt x="2027" y="3556"/>
                  </a:lnTo>
                  <a:lnTo>
                    <a:pt x="2227" y="3673"/>
                  </a:lnTo>
                  <a:lnTo>
                    <a:pt x="2431" y="3782"/>
                  </a:lnTo>
                  <a:lnTo>
                    <a:pt x="2639" y="3883"/>
                  </a:lnTo>
                  <a:lnTo>
                    <a:pt x="2852" y="3976"/>
                  </a:lnTo>
                  <a:lnTo>
                    <a:pt x="3067" y="4060"/>
                  </a:lnTo>
                  <a:lnTo>
                    <a:pt x="3286" y="4136"/>
                  </a:lnTo>
                  <a:lnTo>
                    <a:pt x="3508" y="4203"/>
                  </a:lnTo>
                  <a:lnTo>
                    <a:pt x="3733" y="4262"/>
                  </a:lnTo>
                  <a:lnTo>
                    <a:pt x="3959" y="4312"/>
                  </a:lnTo>
                  <a:lnTo>
                    <a:pt x="4187" y="4352"/>
                  </a:lnTo>
                  <a:lnTo>
                    <a:pt x="4416" y="4384"/>
                  </a:lnTo>
                  <a:lnTo>
                    <a:pt x="4647" y="4407"/>
                  </a:lnTo>
                  <a:lnTo>
                    <a:pt x="4878" y="4421"/>
                  </a:lnTo>
                  <a:lnTo>
                    <a:pt x="5110" y="4426"/>
                  </a:lnTo>
                  <a:lnTo>
                    <a:pt x="5342" y="4421"/>
                  </a:lnTo>
                  <a:lnTo>
                    <a:pt x="5573" y="4407"/>
                  </a:lnTo>
                  <a:lnTo>
                    <a:pt x="5803" y="4384"/>
                  </a:lnTo>
                  <a:lnTo>
                    <a:pt x="6033" y="4352"/>
                  </a:lnTo>
                  <a:lnTo>
                    <a:pt x="6261" y="4312"/>
                  </a:lnTo>
                  <a:lnTo>
                    <a:pt x="6487" y="4262"/>
                  </a:lnTo>
                  <a:lnTo>
                    <a:pt x="6711" y="4203"/>
                  </a:lnTo>
                  <a:lnTo>
                    <a:pt x="6933" y="4136"/>
                  </a:lnTo>
                  <a:lnTo>
                    <a:pt x="7152" y="4060"/>
                  </a:lnTo>
                  <a:lnTo>
                    <a:pt x="7368" y="3976"/>
                  </a:lnTo>
                  <a:lnTo>
                    <a:pt x="7580" y="3883"/>
                  </a:lnTo>
                  <a:lnTo>
                    <a:pt x="7788" y="3782"/>
                  </a:lnTo>
                  <a:lnTo>
                    <a:pt x="7992" y="3673"/>
                  </a:lnTo>
                  <a:lnTo>
                    <a:pt x="8192" y="3556"/>
                  </a:lnTo>
                  <a:lnTo>
                    <a:pt x="8387" y="3431"/>
                  </a:lnTo>
                  <a:lnTo>
                    <a:pt x="8578" y="3299"/>
                  </a:lnTo>
                  <a:lnTo>
                    <a:pt x="8763" y="3158"/>
                  </a:lnTo>
                  <a:lnTo>
                    <a:pt x="8942" y="3011"/>
                  </a:lnTo>
                  <a:lnTo>
                    <a:pt x="9115" y="2857"/>
                  </a:lnTo>
                  <a:lnTo>
                    <a:pt x="9282" y="2697"/>
                  </a:lnTo>
                  <a:lnTo>
                    <a:pt x="9442" y="2530"/>
                  </a:lnTo>
                  <a:lnTo>
                    <a:pt x="9596" y="2357"/>
                  </a:lnTo>
                  <a:lnTo>
                    <a:pt x="9743" y="2178"/>
                  </a:lnTo>
                  <a:lnTo>
                    <a:pt x="9884" y="1993"/>
                  </a:lnTo>
                  <a:lnTo>
                    <a:pt x="9972" y="1867"/>
                  </a:lnTo>
                  <a:lnTo>
                    <a:pt x="10058" y="1738"/>
                  </a:lnTo>
                  <a:lnTo>
                    <a:pt x="10140" y="1608"/>
                  </a:lnTo>
                  <a:lnTo>
                    <a:pt x="10220" y="1475"/>
                  </a:lnTo>
                  <a:lnTo>
                    <a:pt x="7664" y="0"/>
                  </a:lnTo>
                  <a:lnTo>
                    <a:pt x="7625" y="66"/>
                  </a:lnTo>
                  <a:lnTo>
                    <a:pt x="7584" y="131"/>
                  </a:lnTo>
                  <a:lnTo>
                    <a:pt x="7541" y="195"/>
                  </a:lnTo>
                  <a:lnTo>
                    <a:pt x="7496" y="258"/>
                  </a:lnTo>
                  <a:lnTo>
                    <a:pt x="7426" y="351"/>
                  </a:lnTo>
                  <a:lnTo>
                    <a:pt x="7353" y="441"/>
                  </a:lnTo>
                  <a:lnTo>
                    <a:pt x="7276" y="527"/>
                  </a:lnTo>
                  <a:lnTo>
                    <a:pt x="7196" y="611"/>
                  </a:lnTo>
                  <a:lnTo>
                    <a:pt x="7112" y="691"/>
                  </a:lnTo>
                  <a:lnTo>
                    <a:pt x="7026" y="768"/>
                  </a:lnTo>
                  <a:lnTo>
                    <a:pt x="6936" y="841"/>
                  </a:lnTo>
                  <a:lnTo>
                    <a:pt x="6843" y="911"/>
                  </a:lnTo>
                  <a:lnTo>
                    <a:pt x="6748" y="977"/>
                  </a:lnTo>
                  <a:lnTo>
                    <a:pt x="6651" y="1040"/>
                  </a:lnTo>
                  <a:lnTo>
                    <a:pt x="6551" y="1098"/>
                  </a:lnTo>
                  <a:lnTo>
                    <a:pt x="6449" y="1153"/>
                  </a:lnTo>
                  <a:lnTo>
                    <a:pt x="6345" y="1204"/>
                  </a:lnTo>
                  <a:lnTo>
                    <a:pt x="6239" y="1250"/>
                  </a:lnTo>
                  <a:lnTo>
                    <a:pt x="6131" y="1292"/>
                  </a:lnTo>
                  <a:lnTo>
                    <a:pt x="6021" y="1330"/>
                  </a:lnTo>
                  <a:lnTo>
                    <a:pt x="5910" y="1364"/>
                  </a:lnTo>
                  <a:lnTo>
                    <a:pt x="5798" y="1393"/>
                  </a:lnTo>
                  <a:lnTo>
                    <a:pt x="5685" y="1418"/>
                  </a:lnTo>
                  <a:lnTo>
                    <a:pt x="5572" y="1439"/>
                  </a:lnTo>
                  <a:lnTo>
                    <a:pt x="5457" y="1455"/>
                  </a:lnTo>
                  <a:lnTo>
                    <a:pt x="5342" y="1466"/>
                  </a:lnTo>
                  <a:lnTo>
                    <a:pt x="5226" y="1473"/>
                  </a:lnTo>
                  <a:lnTo>
                    <a:pt x="5110" y="1475"/>
                  </a:lnTo>
                  <a:lnTo>
                    <a:pt x="4994" y="1473"/>
                  </a:lnTo>
                  <a:lnTo>
                    <a:pt x="4878" y="1466"/>
                  </a:lnTo>
                  <a:lnTo>
                    <a:pt x="4763" y="1455"/>
                  </a:lnTo>
                  <a:lnTo>
                    <a:pt x="4648" y="1439"/>
                  </a:lnTo>
                  <a:lnTo>
                    <a:pt x="4534" y="1418"/>
                  </a:lnTo>
                  <a:lnTo>
                    <a:pt x="4421" y="1393"/>
                  </a:lnTo>
                  <a:lnTo>
                    <a:pt x="4310" y="1364"/>
                  </a:lnTo>
                  <a:lnTo>
                    <a:pt x="4199" y="1330"/>
                  </a:lnTo>
                  <a:lnTo>
                    <a:pt x="4089" y="1292"/>
                  </a:lnTo>
                  <a:lnTo>
                    <a:pt x="3981" y="1250"/>
                  </a:lnTo>
                  <a:lnTo>
                    <a:pt x="3875" y="1204"/>
                  </a:lnTo>
                  <a:lnTo>
                    <a:pt x="3771" y="1153"/>
                  </a:lnTo>
                  <a:lnTo>
                    <a:pt x="3669" y="1098"/>
                  </a:lnTo>
                  <a:lnTo>
                    <a:pt x="3569" y="1040"/>
                  </a:lnTo>
                  <a:lnTo>
                    <a:pt x="3471" y="977"/>
                  </a:lnTo>
                  <a:lnTo>
                    <a:pt x="3377" y="911"/>
                  </a:lnTo>
                  <a:lnTo>
                    <a:pt x="3284" y="841"/>
                  </a:lnTo>
                  <a:lnTo>
                    <a:pt x="3194" y="768"/>
                  </a:lnTo>
                  <a:lnTo>
                    <a:pt x="3107" y="691"/>
                  </a:lnTo>
                  <a:lnTo>
                    <a:pt x="3024" y="611"/>
                  </a:lnTo>
                  <a:lnTo>
                    <a:pt x="2944" y="527"/>
                  </a:lnTo>
                  <a:lnTo>
                    <a:pt x="2867" y="441"/>
                  </a:lnTo>
                  <a:lnTo>
                    <a:pt x="2794" y="351"/>
                  </a:lnTo>
                  <a:lnTo>
                    <a:pt x="2724" y="258"/>
                  </a:lnTo>
                  <a:lnTo>
                    <a:pt x="2679" y="195"/>
                  </a:lnTo>
                  <a:lnTo>
                    <a:pt x="2636" y="131"/>
                  </a:lnTo>
                  <a:lnTo>
                    <a:pt x="2595" y="66"/>
                  </a:lnTo>
                  <a:lnTo>
                    <a:pt x="2556" y="0"/>
                  </a:lnTo>
                  <a:lnTo>
                    <a:pt x="0" y="1475"/>
                  </a:lnTo>
                </a:path>
              </a:pathLst>
            </a:custGeom>
            <a:solidFill>
              <a:srgbClr val="E37A74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slide10_shape13"/>
            <p:cNvSpPr/>
            <p:nvPr/>
          </p:nvSpPr>
          <p:spPr>
            <a:xfrm rot="19980000">
              <a:off x="3688560" y="4486320"/>
              <a:ext cx="1224000" cy="432000"/>
            </a:xfrm>
            <a:custGeom>
              <a:avLst/>
              <a:gdLst/>
              <a:ahLst/>
              <a:cxnLst/>
              <a:rect l="l" t="t" r="r" b="b"/>
              <a:pathLst>
                <a:path w="3402" h="1203">
                  <a:moveTo>
                    <a:pt x="1699" y="0"/>
                  </a:moveTo>
                  <a:lnTo>
                    <a:pt x="3401" y="1199"/>
                  </a:lnTo>
                  <a:lnTo>
                    <a:pt x="0" y="1202"/>
                  </a:lnTo>
                  <a:lnTo>
                    <a:pt x="1699" y="0"/>
                  </a:lnTo>
                </a:path>
              </a:pathLst>
            </a:custGeom>
            <a:solidFill>
              <a:srgbClr val="E37A74"/>
            </a:solidFill>
            <a:ln w="36000">
              <a:solidFill>
                <a:srgbClr val="E37A74"/>
              </a:solidFill>
              <a:round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slide10_shape14"/>
          <p:cNvSpPr/>
          <p:nvPr/>
        </p:nvSpPr>
        <p:spPr>
          <a:xfrm rot="12600000">
            <a:off x="6467760" y="4837320"/>
            <a:ext cx="1224000" cy="432000"/>
          </a:xfrm>
          <a:custGeom>
            <a:avLst/>
            <a:gdLst/>
            <a:ahLst/>
            <a:cxnLst/>
            <a:rect l="l" t="t" r="r" b="b"/>
            <a:pathLst>
              <a:path w="3403" h="1202">
                <a:moveTo>
                  <a:pt x="1700" y="0"/>
                </a:moveTo>
                <a:lnTo>
                  <a:pt x="3402" y="1200"/>
                </a:lnTo>
                <a:lnTo>
                  <a:pt x="0" y="1201"/>
                </a:lnTo>
                <a:lnTo>
                  <a:pt x="1700" y="0"/>
                </a:lnTo>
              </a:path>
            </a:pathLst>
          </a:custGeom>
          <a:solidFill>
            <a:srgbClr val="87D1D1"/>
          </a:solidFill>
          <a:ln w="36000">
            <a:solidFill>
              <a:srgbClr val="87D1D1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0" name="slide10_shape15"/>
          <p:cNvSpPr/>
          <p:nvPr/>
        </p:nvSpPr>
        <p:spPr>
          <a:xfrm rot="5400000">
            <a:off x="5363640" y="2268000"/>
            <a:ext cx="1224000" cy="432000"/>
          </a:xfrm>
          <a:custGeom>
            <a:avLst/>
            <a:gdLst/>
            <a:ahLst/>
            <a:cxnLst/>
            <a:rect l="l" t="t" r="r" b="b"/>
            <a:pathLst>
              <a:path w="3402" h="1202">
                <a:moveTo>
                  <a:pt x="1700" y="0"/>
                </a:moveTo>
                <a:lnTo>
                  <a:pt x="3401" y="1201"/>
                </a:lnTo>
                <a:lnTo>
                  <a:pt x="0" y="1201"/>
                </a:lnTo>
                <a:lnTo>
                  <a:pt x="1700" y="0"/>
                </a:lnTo>
              </a:path>
            </a:pathLst>
          </a:custGeom>
          <a:solidFill>
            <a:srgbClr val="3A5465"/>
          </a:solidFill>
          <a:ln w="36000">
            <a:solidFill>
              <a:srgbClr val="3A5465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slide10_shape16"/>
          <p:cNvSpPr/>
          <p:nvPr/>
        </p:nvSpPr>
        <p:spPr>
          <a:xfrm>
            <a:off x="3851640" y="3155760"/>
            <a:ext cx="1368000" cy="8434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800" b="0" strike="noStrike" spc="-1" dirty="0" err="1">
                <a:solidFill>
                  <a:srgbClr val="FFFFFF"/>
                </a:solidFill>
                <a:latin typeface="Noto Sans CJK JP Regular"/>
              </a:rPr>
              <a:t>여행후기</a:t>
            </a:r>
            <a:endParaRPr sz="1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22" name="slide10_shape17"/>
          <p:cNvSpPr/>
          <p:nvPr/>
        </p:nvSpPr>
        <p:spPr>
          <a:xfrm>
            <a:off x="6803640" y="3404520"/>
            <a:ext cx="1368000" cy="8434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800" b="0" strike="noStrike" spc="-1" dirty="0" err="1">
                <a:solidFill>
                  <a:srgbClr val="FFFFFF"/>
                </a:solidFill>
                <a:latin typeface="Noto Sans CJK JP Regular"/>
              </a:rPr>
              <a:t>여행상품</a:t>
            </a:r>
            <a:endParaRPr sz="1800" b="0" strike="noStrike" spc="-1" dirty="0">
              <a:solidFill>
                <a:srgbClr val="FFFFFF"/>
              </a:solidFill>
              <a:latin typeface="Noto Sans CJK JP Regular"/>
            </a:endParaRPr>
          </a:p>
          <a:p>
            <a:r>
              <a:rPr lang="en-US" altLang="ko-KR" sz="1800" b="0" strike="noStrike" spc="-1" dirty="0" err="1">
                <a:solidFill>
                  <a:srgbClr val="FFFFFF"/>
                </a:solidFill>
                <a:latin typeface="Noto Sans CJK JP Regular"/>
              </a:rPr>
              <a:t>조회</a:t>
            </a:r>
            <a:endParaRPr sz="1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23" name="slide10_shape18"/>
          <p:cNvSpPr/>
          <p:nvPr/>
        </p:nvSpPr>
        <p:spPr>
          <a:xfrm>
            <a:off x="5219640" y="5420520"/>
            <a:ext cx="1368000" cy="8434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800" b="0" strike="noStrike" spc="-1" dirty="0" err="1">
                <a:solidFill>
                  <a:srgbClr val="FFFFFF"/>
                </a:solidFill>
                <a:latin typeface="Noto Sans CJK JP Regular"/>
              </a:rPr>
              <a:t>상품예약</a:t>
            </a:r>
            <a:endParaRPr sz="1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pic>
        <p:nvPicPr>
          <p:cNvPr id="24" name="slide10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9160" y="1440000"/>
            <a:ext cx="2436840" cy="1803600"/>
          </a:xfrm>
          <a:prstGeom prst="rect">
            <a:avLst/>
          </a:prstGeom>
          <a:ln w="36000">
            <a:noFill/>
          </a:ln>
        </p:spPr>
      </p:pic>
      <p:pic>
        <p:nvPicPr>
          <p:cNvPr id="25" name="slide10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5080" y="1800000"/>
            <a:ext cx="2734920" cy="1728000"/>
          </a:xfrm>
          <a:prstGeom prst="rect">
            <a:avLst/>
          </a:prstGeom>
          <a:ln w="36000">
            <a:noFill/>
          </a:ln>
        </p:spPr>
      </p:pic>
      <p:pic>
        <p:nvPicPr>
          <p:cNvPr id="26" name="slide10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000" y="4896000"/>
            <a:ext cx="1896480" cy="174384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11_shape1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4" name="slide11_shape2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5" name="slide11_shape3"/>
          <p:cNvSpPr/>
          <p:nvPr/>
        </p:nvSpPr>
        <p:spPr>
          <a:xfrm>
            <a:off x="604800" y="475560"/>
            <a:ext cx="2187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r>
              <a:rPr lang="ko-KR" altLang="ko-KR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주요</a:t>
            </a:r>
            <a:r>
              <a:rPr lang="en-US" altLang="ko-KR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ko-KR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기능</a:t>
            </a:r>
            <a:endParaRPr sz="4000" spc="-1" dirty="0">
              <a:solidFill>
                <a:srgbClr val="354B5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slide11_group1"/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7" name="slide11_shape4"/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slide11_shape5"/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slide11_group2"/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0" name="slide11_shape6"/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11_shape7"/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slide11_group3"/>
          <p:cNvGrpSpPr>
            <a:grpSpLocks/>
          </p:cNvGrpSpPr>
          <p:nvPr/>
        </p:nvGrpSpPr>
        <p:grpSpPr>
          <a:xfrm>
            <a:off x="812160" y="1505520"/>
            <a:ext cx="2187496" cy="615600"/>
            <a:chOff x="812160" y="1505520"/>
            <a:chExt cx="2187496" cy="615600"/>
          </a:xfrm>
        </p:grpSpPr>
        <p:sp>
          <p:nvSpPr>
            <p:cNvPr id="13" name="slide11_shape8"/>
            <p:cNvSpPr/>
            <p:nvPr/>
          </p:nvSpPr>
          <p:spPr>
            <a:xfrm>
              <a:off x="1513936" y="1573920"/>
              <a:ext cx="148572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ko-KR" altLang="ko-KR" sz="2800" b="0" strike="noStrike" spc="-1" dirty="0">
                  <a:solidFill>
                    <a:srgbClr val="000000"/>
                  </a:solidFill>
                  <a:latin typeface="Calibri"/>
                  <a:ea typeface="Calibri"/>
                </a:rPr>
                <a:t>여행후기</a:t>
              </a:r>
              <a:endParaRPr sz="2800" b="0" strike="noStrike" spc="-1" dirty="0">
                <a:solidFill>
                  <a:srgbClr val="FFFFFF"/>
                </a:solidFill>
                <a:latin typeface="Noto Sans CJK JP Regular"/>
              </a:endParaRPr>
            </a:p>
          </p:txBody>
        </p:sp>
        <p:sp>
          <p:nvSpPr>
            <p:cNvPr id="14" name="slide11_shape9"/>
            <p:cNvSpPr/>
            <p:nvPr/>
          </p:nvSpPr>
          <p:spPr>
            <a:xfrm>
              <a:off x="812160" y="1505520"/>
              <a:ext cx="615600" cy="61560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slide11_shape10"/>
            <p:cNvSpPr/>
            <p:nvPr/>
          </p:nvSpPr>
          <p:spPr>
            <a:xfrm>
              <a:off x="952560" y="1645920"/>
              <a:ext cx="335160" cy="335160"/>
            </a:xfrm>
            <a:custGeom>
              <a:avLst/>
              <a:gdLst/>
              <a:ahLst/>
              <a:cxnLst/>
              <a:rect l="l" t="t" r="r" b="b"/>
              <a:pathLst>
                <a:path w="44" h="44">
                  <a:moveTo>
                    <a:pt x="9" y="43"/>
                  </a:moveTo>
                  <a:cubicBezTo>
                    <a:pt x="8" y="44"/>
                    <a:pt x="8" y="44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37"/>
                    <a:pt x="1" y="36"/>
                    <a:pt x="1" y="3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1"/>
                    <a:pt x="24" y="24"/>
                    <a:pt x="27" y="25"/>
                  </a:cubicBezTo>
                  <a:lnTo>
                    <a:pt x="9" y="43"/>
                  </a:lnTo>
                  <a:close/>
                  <a:moveTo>
                    <a:pt x="8" y="35"/>
                  </a:moveTo>
                  <a:cubicBezTo>
                    <a:pt x="7" y="35"/>
                    <a:pt x="7" y="35"/>
                    <a:pt x="7" y="36"/>
                  </a:cubicBezTo>
                  <a:cubicBezTo>
                    <a:pt x="7" y="37"/>
                    <a:pt x="7" y="38"/>
                    <a:pt x="8" y="38"/>
                  </a:cubicBezTo>
                  <a:cubicBezTo>
                    <a:pt x="9" y="38"/>
                    <a:pt x="10" y="37"/>
                    <a:pt x="10" y="36"/>
                  </a:cubicBezTo>
                  <a:cubicBezTo>
                    <a:pt x="10" y="35"/>
                    <a:pt x="9" y="35"/>
                    <a:pt x="8" y="35"/>
                  </a:cubicBezTo>
                  <a:close/>
                  <a:moveTo>
                    <a:pt x="44" y="16"/>
                  </a:moveTo>
                  <a:cubicBezTo>
                    <a:pt x="42" y="21"/>
                    <a:pt x="37" y="24"/>
                    <a:pt x="32" y="24"/>
                  </a:cubicBezTo>
                  <a:cubicBezTo>
                    <a:pt x="26" y="24"/>
                    <a:pt x="20" y="19"/>
                    <a:pt x="20" y="12"/>
                  </a:cubicBezTo>
                  <a:cubicBezTo>
                    <a:pt x="20" y="6"/>
                    <a:pt x="26" y="0"/>
                    <a:pt x="32" y="0"/>
                  </a:cubicBezTo>
                  <a:cubicBezTo>
                    <a:pt x="34" y="0"/>
                    <a:pt x="37" y="1"/>
                    <a:pt x="39" y="2"/>
                  </a:cubicBezTo>
                  <a:cubicBezTo>
                    <a:pt x="39" y="2"/>
                    <a:pt x="39" y="2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43" y="12"/>
                    <a:pt x="43" y="12"/>
                  </a:cubicBezTo>
                  <a:cubicBezTo>
                    <a:pt x="44" y="12"/>
                    <a:pt x="44" y="13"/>
                    <a:pt x="44" y="13"/>
                  </a:cubicBezTo>
                  <a:cubicBezTo>
                    <a:pt x="44" y="14"/>
                    <a:pt x="44" y="15"/>
                    <a:pt x="44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6" name="slide11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9200" y="2121480"/>
            <a:ext cx="6506280" cy="4193280"/>
          </a:xfrm>
          <a:prstGeom prst="rect">
            <a:avLst/>
          </a:prstGeom>
          <a:ln>
            <a:noFill/>
          </a:ln>
        </p:spPr>
      </p:pic>
      <p:sp>
        <p:nvSpPr>
          <p:cNvPr id="19" name="slide9_shape12">
            <a:extLst>
              <a:ext uri="{FF2B5EF4-FFF2-40B4-BE49-F238E27FC236}">
                <a16:creationId xmlns:a16="http://schemas.microsoft.com/office/drawing/2014/main" id="{DB45AC8B-D120-485E-B52C-F0B0EED26A3D}"/>
              </a:ext>
            </a:extLst>
          </p:cNvPr>
          <p:cNvSpPr/>
          <p:nvPr/>
        </p:nvSpPr>
        <p:spPr>
          <a:xfrm>
            <a:off x="2159640" y="3645024"/>
            <a:ext cx="1992144" cy="386976"/>
          </a:xfrm>
          <a:prstGeom prst="rect">
            <a:avLst/>
          </a:prstGeom>
          <a:noFill/>
          <a:ln w="36000">
            <a:solidFill>
              <a:srgbClr val="E37A74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E9E7F3-5884-4E29-8190-BF02433D77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723" y="3586939"/>
            <a:ext cx="890122" cy="890122"/>
          </a:xfrm>
          <a:prstGeom prst="rect">
            <a:avLst/>
          </a:prstGeom>
        </p:spPr>
      </p:pic>
      <p:pic>
        <p:nvPicPr>
          <p:cNvPr id="21" name="slide12_picture1">
            <a:extLst>
              <a:ext uri="{FF2B5EF4-FFF2-40B4-BE49-F238E27FC236}">
                <a16:creationId xmlns:a16="http://schemas.microsoft.com/office/drawing/2014/main" id="{B8B2087F-09EC-463B-A1C4-FD09AFF0243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071" y="2093656"/>
            <a:ext cx="7091640" cy="4424760"/>
          </a:xfrm>
          <a:prstGeom prst="rect">
            <a:avLst/>
          </a:prstGeom>
          <a:ln>
            <a:noFill/>
          </a:ln>
        </p:spPr>
      </p:pic>
      <p:pic>
        <p:nvPicPr>
          <p:cNvPr id="22" name="slide13_picture1">
            <a:extLst>
              <a:ext uri="{FF2B5EF4-FFF2-40B4-BE49-F238E27FC236}">
                <a16:creationId xmlns:a16="http://schemas.microsoft.com/office/drawing/2014/main" id="{A05449FB-7868-451A-9792-14AEF8CB349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337" y="2296260"/>
            <a:ext cx="7965000" cy="34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14_shape1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4" name="slide14_shape2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5" name="slide14_shape3"/>
          <p:cNvSpPr/>
          <p:nvPr/>
        </p:nvSpPr>
        <p:spPr>
          <a:xfrm>
            <a:off x="623392" y="475560"/>
            <a:ext cx="2187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4000" b="0" strike="noStrike" spc="-1" dirty="0" err="1">
                <a:solidFill>
                  <a:srgbClr val="354B5E"/>
                </a:solidFill>
                <a:latin typeface="Calibri"/>
              </a:rPr>
              <a:t>시연</a:t>
            </a:r>
            <a:r>
              <a:rPr lang="en-US" altLang="ko-KR" sz="4000" b="0" strike="noStrike" spc="-1" dirty="0">
                <a:solidFill>
                  <a:srgbClr val="354B5E"/>
                </a:solidFill>
                <a:latin typeface="Calibri"/>
              </a:rPr>
              <a:t> </a:t>
            </a:r>
            <a:r>
              <a:rPr lang="en-US" altLang="ko-KR" sz="4000" b="0" strike="noStrike" spc="-1" dirty="0" err="1">
                <a:solidFill>
                  <a:srgbClr val="354B5E"/>
                </a:solidFill>
                <a:latin typeface="Calibri"/>
              </a:rPr>
              <a:t>영상</a:t>
            </a:r>
            <a:endParaRPr sz="40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grpSp>
        <p:nvGrpSpPr>
          <p:cNvPr id="6" name="slide14_group1"/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7" name="slide14_shape4"/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slide14_shape5"/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slide14_group2"/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0" name="slide14_shape6"/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14_shape7"/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0FE1851F-8C7F-48B4-B922-0E02515E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457350"/>
            <a:ext cx="9271000" cy="48068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lide16_shape5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10" name="slide16_shape6"/>
          <p:cNvSpPr/>
          <p:nvPr/>
        </p:nvSpPr>
        <p:spPr>
          <a:xfrm>
            <a:off x="748800" y="475560"/>
            <a:ext cx="3587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4000" spc="-1" dirty="0">
                <a:solidFill>
                  <a:srgbClr val="354B5E"/>
                </a:solidFill>
                <a:latin typeface="Calibri"/>
              </a:rPr>
              <a:t>시스템</a:t>
            </a:r>
            <a:r>
              <a:rPr lang="en-US" altLang="ko-KR" sz="4000" spc="-1" dirty="0">
                <a:solidFill>
                  <a:srgbClr val="354B5E"/>
                </a:solidFill>
                <a:latin typeface="Calibri"/>
              </a:rPr>
              <a:t> </a:t>
            </a:r>
            <a:r>
              <a:rPr lang="ko-KR" altLang="ko-KR" sz="4000" spc="-1" dirty="0" err="1">
                <a:solidFill>
                  <a:srgbClr val="354B5E"/>
                </a:solidFill>
                <a:latin typeface="Calibri"/>
              </a:rPr>
              <a:t>아키텍쳐</a:t>
            </a:r>
            <a:endParaRPr sz="4000" spc="-1" dirty="0">
              <a:solidFill>
                <a:srgbClr val="354B5E"/>
              </a:solidFill>
              <a:latin typeface="Calibri"/>
            </a:endParaRPr>
          </a:p>
        </p:txBody>
      </p:sp>
      <p:sp>
        <p:nvSpPr>
          <p:cNvPr id="11" name="slide16_shape7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A9BAFB-C9DE-4A9F-8E51-E5DA58DC0A04}"/>
              </a:ext>
            </a:extLst>
          </p:cNvPr>
          <p:cNvGrpSpPr/>
          <p:nvPr/>
        </p:nvGrpSpPr>
        <p:grpSpPr>
          <a:xfrm>
            <a:off x="1218960" y="1654920"/>
            <a:ext cx="9753120" cy="4370760"/>
            <a:chOff x="1218960" y="1654920"/>
            <a:chExt cx="9753120" cy="4370760"/>
          </a:xfrm>
        </p:grpSpPr>
        <p:pic>
          <p:nvPicPr>
            <p:cNvPr id="12" name="slide16_picture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8960" y="1654920"/>
              <a:ext cx="9753120" cy="43707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2D4DC2D-CB4C-4832-A5FD-E8EC6AAD5C31}"/>
                </a:ext>
              </a:extLst>
            </p:cNvPr>
            <p:cNvGrpSpPr/>
            <p:nvPr/>
          </p:nvGrpSpPr>
          <p:grpSpPr>
            <a:xfrm>
              <a:off x="8056824" y="5043960"/>
              <a:ext cx="2908776" cy="797231"/>
              <a:chOff x="8056824" y="5043960"/>
              <a:chExt cx="2908776" cy="797231"/>
            </a:xfrm>
          </p:grpSpPr>
          <p:pic>
            <p:nvPicPr>
              <p:cNvPr id="13" name="slide16_picture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35600" y="5043960"/>
                <a:ext cx="630000" cy="7077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7B2290B-EBD7-4EE2-AC82-6C2526D71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6824" y="5532767"/>
                <a:ext cx="1105495" cy="308424"/>
              </a:xfrm>
              <a:prstGeom prst="rect">
                <a:avLst/>
              </a:prstGeom>
            </p:spPr>
          </p:pic>
        </p:grpSp>
      </p:grpSp>
      <p:grpSp>
        <p:nvGrpSpPr>
          <p:cNvPr id="4" name="slide14_group1">
            <a:extLst>
              <a:ext uri="{FF2B5EF4-FFF2-40B4-BE49-F238E27FC236}">
                <a16:creationId xmlns:a16="http://schemas.microsoft.com/office/drawing/2014/main" id="{8C250310-2022-484D-BE7C-D321D74310EE}"/>
              </a:ext>
            </a:extLst>
          </p:cNvPr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16" name="slide14_shape4">
              <a:extLst>
                <a:ext uri="{FF2B5EF4-FFF2-40B4-BE49-F238E27FC236}">
                  <a16:creationId xmlns:a16="http://schemas.microsoft.com/office/drawing/2014/main" id="{C2D081F3-32CC-4B22-8712-B088BADD89D6}"/>
                </a:ext>
              </a:extLst>
            </p:cNvPr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slide14_shape5">
              <a:extLst>
                <a:ext uri="{FF2B5EF4-FFF2-40B4-BE49-F238E27FC236}">
                  <a16:creationId xmlns:a16="http://schemas.microsoft.com/office/drawing/2014/main" id="{FAECAA15-D62F-4F10-91FB-4DB14A161032}"/>
                </a:ext>
              </a:extLst>
            </p:cNvPr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slide14_group2">
            <a:extLst>
              <a:ext uri="{FF2B5EF4-FFF2-40B4-BE49-F238E27FC236}">
                <a16:creationId xmlns:a16="http://schemas.microsoft.com/office/drawing/2014/main" id="{B65ECAEB-283D-480A-A2BA-CB2825AB479F}"/>
              </a:ext>
            </a:extLst>
          </p:cNvPr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9" name="slide14_shape6">
              <a:extLst>
                <a:ext uri="{FF2B5EF4-FFF2-40B4-BE49-F238E27FC236}">
                  <a16:creationId xmlns:a16="http://schemas.microsoft.com/office/drawing/2014/main" id="{63602269-5A00-4DDA-A258-C39D5E907BA9}"/>
                </a:ext>
              </a:extLst>
            </p:cNvPr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0" name="slide14_shape7">
              <a:extLst>
                <a:ext uri="{FF2B5EF4-FFF2-40B4-BE49-F238E27FC236}">
                  <a16:creationId xmlns:a16="http://schemas.microsoft.com/office/drawing/2014/main" id="{E62D86E4-9FEE-43DF-8047-67A9C99027D8}"/>
                </a:ext>
              </a:extLst>
            </p:cNvPr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lide3_shape1"/>
          <p:cNvCxnSpPr/>
          <p:nvPr/>
        </p:nvCxnSpPr>
        <p:spPr>
          <a:xfrm>
            <a:off x="486382" y="1227391"/>
            <a:ext cx="11219237" cy="0"/>
          </a:xfrm>
          <a:prstGeom prst="line">
            <a:avLst/>
          </a:prstGeom>
          <a:ln w="76200" cap="flat">
            <a:solidFill>
              <a:srgbClr val="2DC0D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6716C1CE-8225-44D4-9B8C-0DEC0172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81" y="1023354"/>
            <a:ext cx="8970169" cy="5656639"/>
          </a:xfrm>
          <a:prstGeom prst="rect">
            <a:avLst/>
          </a:prstGeom>
        </p:spPr>
      </p:pic>
      <p:sp>
        <p:nvSpPr>
          <p:cNvPr id="12" name="slide16_shape7">
            <a:extLst>
              <a:ext uri="{FF2B5EF4-FFF2-40B4-BE49-F238E27FC236}">
                <a16:creationId xmlns:a16="http://schemas.microsoft.com/office/drawing/2014/main" id="{00325E39-9F00-4F14-925D-0DA76DF74D05}"/>
              </a:ext>
            </a:extLst>
          </p:cNvPr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13" name="slide16_shape6">
            <a:extLst>
              <a:ext uri="{FF2B5EF4-FFF2-40B4-BE49-F238E27FC236}">
                <a16:creationId xmlns:a16="http://schemas.microsoft.com/office/drawing/2014/main" id="{238B79BC-D7E2-461E-B52D-CDCB365CE106}"/>
              </a:ext>
            </a:extLst>
          </p:cNvPr>
          <p:cNvSpPr/>
          <p:nvPr/>
        </p:nvSpPr>
        <p:spPr>
          <a:xfrm>
            <a:off x="748800" y="475560"/>
            <a:ext cx="3587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4000" spc="-1" dirty="0">
                <a:solidFill>
                  <a:srgbClr val="354B5E"/>
                </a:solidFill>
                <a:latin typeface="Calibri"/>
              </a:rPr>
              <a:t>시스템</a:t>
            </a:r>
            <a:r>
              <a:rPr lang="en-US" altLang="ko-KR" sz="4000" spc="-1" dirty="0">
                <a:solidFill>
                  <a:srgbClr val="354B5E"/>
                </a:solidFill>
                <a:latin typeface="Calibri"/>
              </a:rPr>
              <a:t> </a:t>
            </a:r>
            <a:r>
              <a:rPr lang="ko-KR" altLang="ko-KR" sz="4000" spc="-1" dirty="0" err="1">
                <a:solidFill>
                  <a:srgbClr val="354B5E"/>
                </a:solidFill>
                <a:latin typeface="Calibri"/>
              </a:rPr>
              <a:t>아키텍쳐</a:t>
            </a:r>
            <a:endParaRPr sz="4000" spc="-1" dirty="0">
              <a:solidFill>
                <a:srgbClr val="354B5E"/>
              </a:solidFill>
              <a:latin typeface="Calibri"/>
            </a:endParaRPr>
          </a:p>
        </p:txBody>
      </p:sp>
      <p:pic>
        <p:nvPicPr>
          <p:cNvPr id="5" name="Graphic 5" descr="톱니바퀴">
            <a:extLst>
              <a:ext uri="{FF2B5EF4-FFF2-40B4-BE49-F238E27FC236}">
                <a16:creationId xmlns:a16="http://schemas.microsoft.com/office/drawing/2014/main" id="{FA89BF85-407D-46B5-BAE1-561AED6AC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31" y="1602581"/>
            <a:ext cx="616745" cy="5929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655705-5FDB-4E36-A006-33259F3AFF90}"/>
              </a:ext>
            </a:extLst>
          </p:cNvPr>
          <p:cNvSpPr txBox="1"/>
          <p:nvPr/>
        </p:nvSpPr>
        <p:spPr>
          <a:xfrm>
            <a:off x="1354931" y="1628774"/>
            <a:ext cx="27551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>
                <a:solidFill>
                  <a:srgbClr val="000000"/>
                </a:solidFill>
              </a:rPr>
              <a:t>시스템  구조도</a:t>
            </a:r>
            <a:endParaRPr lang="ko-KR" altLang="en-US" sz="2800" dirty="0">
              <a:solidFill>
                <a:srgbClr val="000000"/>
              </a:solidFill>
            </a:endParaRPr>
          </a:p>
        </p:txBody>
      </p:sp>
      <p:grpSp>
        <p:nvGrpSpPr>
          <p:cNvPr id="2" name="slide14_group1">
            <a:extLst>
              <a:ext uri="{FF2B5EF4-FFF2-40B4-BE49-F238E27FC236}">
                <a16:creationId xmlns:a16="http://schemas.microsoft.com/office/drawing/2014/main" id="{04A39979-57E1-45AC-B56C-6C5A5FB5B9D8}"/>
              </a:ext>
            </a:extLst>
          </p:cNvPr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9" name="slide14_shape4">
              <a:extLst>
                <a:ext uri="{FF2B5EF4-FFF2-40B4-BE49-F238E27FC236}">
                  <a16:creationId xmlns:a16="http://schemas.microsoft.com/office/drawing/2014/main" id="{CD8EEEBA-7ABA-452E-AB5E-42F509888C81}"/>
                </a:ext>
              </a:extLst>
            </p:cNvPr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14_shape5">
              <a:extLst>
                <a:ext uri="{FF2B5EF4-FFF2-40B4-BE49-F238E27FC236}">
                  <a16:creationId xmlns:a16="http://schemas.microsoft.com/office/drawing/2014/main" id="{06604DCF-8567-4CCD-86AC-9171C482248A}"/>
                </a:ext>
              </a:extLst>
            </p:cNvPr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slide14_group2">
            <a:extLst>
              <a:ext uri="{FF2B5EF4-FFF2-40B4-BE49-F238E27FC236}">
                <a16:creationId xmlns:a16="http://schemas.microsoft.com/office/drawing/2014/main" id="{CD621685-96FF-42A0-AC18-997EE853ED7F}"/>
              </a:ext>
            </a:extLst>
          </p:cNvPr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5" name="slide14_shape6">
              <a:extLst>
                <a:ext uri="{FF2B5EF4-FFF2-40B4-BE49-F238E27FC236}">
                  <a16:creationId xmlns:a16="http://schemas.microsoft.com/office/drawing/2014/main" id="{D718CB7B-F384-4827-909B-B736E06E694D}"/>
                </a:ext>
              </a:extLst>
            </p:cNvPr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slide14_shape7">
              <a:extLst>
                <a:ext uri="{FF2B5EF4-FFF2-40B4-BE49-F238E27FC236}">
                  <a16:creationId xmlns:a16="http://schemas.microsoft.com/office/drawing/2014/main" id="{E84BCFF6-A21A-4FC8-8892-9CC7BD2D18C7}"/>
                </a:ext>
              </a:extLst>
            </p:cNvPr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52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561510644925396"/>
          <p:cNvGrpSpPr>
            <a:grpSpLocks/>
          </p:cNvGrpSpPr>
          <p:nvPr/>
        </p:nvGrpSpPr>
        <p:grpSpPr>
          <a:xfrm>
            <a:off x="482386" y="3348859"/>
            <a:ext cx="3927800" cy="2096365"/>
            <a:chOff x="244408" y="3131739"/>
            <a:chExt cx="3927800" cy="2096365"/>
          </a:xfrm>
        </p:grpSpPr>
        <p:pic>
          <p:nvPicPr>
            <p:cNvPr id="4" name="nppt_1561510644925397" descr="이미지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408" y="3131739"/>
              <a:ext cx="3496426" cy="2096365"/>
            </a:xfrm>
            <a:prstGeom prst="rect">
              <a:avLst/>
            </a:prstGeom>
          </p:spPr>
        </p:pic>
        <p:sp>
          <p:nvSpPr>
            <p:cNvPr id="5" name="nppt_1561510644925398"/>
            <p:cNvSpPr/>
            <p:nvPr/>
          </p:nvSpPr>
          <p:spPr>
            <a:xfrm>
              <a:off x="2521479" y="3131739"/>
              <a:ext cx="1650729" cy="202803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lIns="90000" tIns="46800" rIns="90000" bIns="46800" anchor="ctr"/>
            <a:lstStyle/>
            <a:p>
              <a:pPr marL="0" algn="ctr" defTabSz="914400" latinLnBrk="0">
                <a:lnSpc>
                  <a:spcPct val="100000"/>
                </a:lnSpc>
                <a:buNone/>
              </a:pPr>
              <a:endParaRPr/>
            </a:p>
          </p:txBody>
        </p:sp>
      </p:grpSp>
      <p:cxnSp>
        <p:nvCxnSpPr>
          <p:cNvPr id="6" name="nppt_1561510644925401"/>
          <p:cNvCxnSpPr/>
          <p:nvPr/>
        </p:nvCxnSpPr>
        <p:spPr>
          <a:xfrm>
            <a:off x="486382" y="1227391"/>
            <a:ext cx="11219237" cy="0"/>
          </a:xfrm>
          <a:prstGeom prst="line">
            <a:avLst/>
          </a:prstGeom>
          <a:ln w="76200" cap="flat">
            <a:solidFill>
              <a:srgbClr val="2DC0D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nppt_1561510644925111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3781" y="5139251"/>
            <a:ext cx="1573456" cy="788505"/>
          </a:xfrm>
          <a:prstGeom prst="rect">
            <a:avLst/>
          </a:prstGeom>
        </p:spPr>
      </p:pic>
      <p:sp>
        <p:nvSpPr>
          <p:cNvPr id="9" name="slide16_shape7">
            <a:extLst>
              <a:ext uri="{FF2B5EF4-FFF2-40B4-BE49-F238E27FC236}">
                <a16:creationId xmlns:a16="http://schemas.microsoft.com/office/drawing/2014/main" id="{93CC6D4B-E179-4EF4-9110-3E9E4D13BF04}"/>
              </a:ext>
            </a:extLst>
          </p:cNvPr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10" name="slide16_shape6">
            <a:extLst>
              <a:ext uri="{FF2B5EF4-FFF2-40B4-BE49-F238E27FC236}">
                <a16:creationId xmlns:a16="http://schemas.microsoft.com/office/drawing/2014/main" id="{1353213A-F00F-4F89-90F1-AE2C54575004}"/>
              </a:ext>
            </a:extLst>
          </p:cNvPr>
          <p:cNvSpPr/>
          <p:nvPr/>
        </p:nvSpPr>
        <p:spPr>
          <a:xfrm>
            <a:off x="748800" y="475560"/>
            <a:ext cx="3587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4000" spc="-1" dirty="0">
                <a:solidFill>
                  <a:srgbClr val="354B5E"/>
                </a:solidFill>
                <a:latin typeface="Calibri"/>
              </a:rPr>
              <a:t>시스템</a:t>
            </a:r>
            <a:r>
              <a:rPr lang="en-US" altLang="ko-KR" sz="4000" spc="-1" dirty="0">
                <a:solidFill>
                  <a:srgbClr val="354B5E"/>
                </a:solidFill>
                <a:latin typeface="Calibri"/>
              </a:rPr>
              <a:t> </a:t>
            </a:r>
            <a:r>
              <a:rPr lang="ko-KR" altLang="ko-KR" sz="4000" spc="-1" dirty="0" err="1">
                <a:solidFill>
                  <a:srgbClr val="354B5E"/>
                </a:solidFill>
                <a:latin typeface="Calibri"/>
              </a:rPr>
              <a:t>아키텍쳐</a:t>
            </a:r>
            <a:endParaRPr sz="4000" spc="-1" dirty="0">
              <a:solidFill>
                <a:srgbClr val="354B5E"/>
              </a:solidFill>
              <a:latin typeface="Calibri"/>
            </a:endParaRPr>
          </a:p>
        </p:txBody>
      </p:sp>
      <p:pic>
        <p:nvPicPr>
          <p:cNvPr id="2" name="Graphic 5" descr="톱니바퀴">
            <a:extLst>
              <a:ext uri="{FF2B5EF4-FFF2-40B4-BE49-F238E27FC236}">
                <a16:creationId xmlns:a16="http://schemas.microsoft.com/office/drawing/2014/main" id="{4765A84F-3C85-404E-A9C6-0389BCF4D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31" y="1602581"/>
            <a:ext cx="616745" cy="592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818FB9-D12E-4DF0-9A24-786DCE056135}"/>
              </a:ext>
            </a:extLst>
          </p:cNvPr>
          <p:cNvSpPr txBox="1"/>
          <p:nvPr/>
        </p:nvSpPr>
        <p:spPr>
          <a:xfrm>
            <a:off x="1354930" y="1604962"/>
            <a:ext cx="30552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 dirty="0">
                <a:solidFill>
                  <a:srgbClr val="000000"/>
                </a:solidFill>
              </a:rPr>
              <a:t>예약, 결제 흐름도</a:t>
            </a:r>
          </a:p>
        </p:txBody>
      </p:sp>
      <p:pic>
        <p:nvPicPr>
          <p:cNvPr id="8" name="Picture 10" descr="하늘이(가) 표시된 사진&#10;&#10;높은 신뢰도로 생성된 설명">
            <a:extLst>
              <a:ext uri="{FF2B5EF4-FFF2-40B4-BE49-F238E27FC236}">
                <a16:creationId xmlns:a16="http://schemas.microsoft.com/office/drawing/2014/main" id="{46D31F25-6314-4AE7-A687-588BEE370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486" y="3242228"/>
            <a:ext cx="1981200" cy="704850"/>
          </a:xfrm>
          <a:prstGeom prst="rect">
            <a:avLst/>
          </a:prstGeom>
        </p:spPr>
      </p:pic>
      <p:pic>
        <p:nvPicPr>
          <p:cNvPr id="12" name="Picture 12" descr="텍스트, 지도이(가) 표시된 사진&#10;&#10;높은 신뢰도로 생성된 설명">
            <a:extLst>
              <a:ext uri="{FF2B5EF4-FFF2-40B4-BE49-F238E27FC236}">
                <a16:creationId xmlns:a16="http://schemas.microsoft.com/office/drawing/2014/main" id="{99FACA4E-2886-448A-9DAC-ECF38165A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9791" y="2852936"/>
            <a:ext cx="4410765" cy="298886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8118261-D97D-474A-B467-0A5886DA16F7}"/>
              </a:ext>
            </a:extLst>
          </p:cNvPr>
          <p:cNvSpPr/>
          <p:nvPr/>
        </p:nvSpPr>
        <p:spPr>
          <a:xfrm rot="-1860000">
            <a:off x="2989490" y="3970770"/>
            <a:ext cx="927651" cy="187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DF3E0A6-2F6B-4750-9F1D-12C3E3473786}"/>
              </a:ext>
            </a:extLst>
          </p:cNvPr>
          <p:cNvSpPr/>
          <p:nvPr/>
        </p:nvSpPr>
        <p:spPr>
          <a:xfrm rot="8880000">
            <a:off x="2768621" y="3650509"/>
            <a:ext cx="927651" cy="18774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2D88F2E-EB56-4EBC-AA30-A116BC90807D}"/>
              </a:ext>
            </a:extLst>
          </p:cNvPr>
          <p:cNvSpPr/>
          <p:nvPr/>
        </p:nvSpPr>
        <p:spPr>
          <a:xfrm rot="5400000">
            <a:off x="4779346" y="4435984"/>
            <a:ext cx="883477" cy="165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Arrow: Right 16">
            <a:extLst>
              <a:ext uri="{FF2B5EF4-FFF2-40B4-BE49-F238E27FC236}">
                <a16:creationId xmlns:a16="http://schemas.microsoft.com/office/drawing/2014/main" id="{B1084E64-84CC-48DA-9D37-EF77DE6286E0}"/>
              </a:ext>
            </a:extLst>
          </p:cNvPr>
          <p:cNvSpPr/>
          <p:nvPr/>
        </p:nvSpPr>
        <p:spPr>
          <a:xfrm rot="16200000">
            <a:off x="4410367" y="4409888"/>
            <a:ext cx="883477" cy="1656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Arrow: Right 13">
            <a:extLst>
              <a:ext uri="{FF2B5EF4-FFF2-40B4-BE49-F238E27FC236}">
                <a16:creationId xmlns:a16="http://schemas.microsoft.com/office/drawing/2014/main" id="{0686CC57-0462-4B2D-A8BB-9D6515343109}"/>
              </a:ext>
            </a:extLst>
          </p:cNvPr>
          <p:cNvSpPr/>
          <p:nvPr/>
        </p:nvSpPr>
        <p:spPr>
          <a:xfrm>
            <a:off x="3205968" y="4476967"/>
            <a:ext cx="3457929" cy="22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Arrow: Right 13">
            <a:extLst>
              <a:ext uri="{FF2B5EF4-FFF2-40B4-BE49-F238E27FC236}">
                <a16:creationId xmlns:a16="http://schemas.microsoft.com/office/drawing/2014/main" id="{F014ACEA-CD4E-4FA4-A610-D530592775D8}"/>
              </a:ext>
            </a:extLst>
          </p:cNvPr>
          <p:cNvSpPr/>
          <p:nvPr/>
        </p:nvSpPr>
        <p:spPr>
          <a:xfrm rot="10800000">
            <a:off x="3205967" y="4160747"/>
            <a:ext cx="3457929" cy="22284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slide14_group1">
            <a:extLst>
              <a:ext uri="{FF2B5EF4-FFF2-40B4-BE49-F238E27FC236}">
                <a16:creationId xmlns:a16="http://schemas.microsoft.com/office/drawing/2014/main" id="{A80E4062-E025-473D-9171-35BA17DC48F6}"/>
              </a:ext>
            </a:extLst>
          </p:cNvPr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22" name="slide14_shape4">
              <a:extLst>
                <a:ext uri="{FF2B5EF4-FFF2-40B4-BE49-F238E27FC236}">
                  <a16:creationId xmlns:a16="http://schemas.microsoft.com/office/drawing/2014/main" id="{8C6AEA9D-9B69-48BA-8FA1-43C49000D93A}"/>
                </a:ext>
              </a:extLst>
            </p:cNvPr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3" name="slide14_shape5">
              <a:extLst>
                <a:ext uri="{FF2B5EF4-FFF2-40B4-BE49-F238E27FC236}">
                  <a16:creationId xmlns:a16="http://schemas.microsoft.com/office/drawing/2014/main" id="{32D4D25F-4A5D-432F-82BF-30A6F5E22152}"/>
                </a:ext>
              </a:extLst>
            </p:cNvPr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slide14_group2">
            <a:extLst>
              <a:ext uri="{FF2B5EF4-FFF2-40B4-BE49-F238E27FC236}">
                <a16:creationId xmlns:a16="http://schemas.microsoft.com/office/drawing/2014/main" id="{E75F763C-75B9-45FF-B531-11A54D093169}"/>
              </a:ext>
            </a:extLst>
          </p:cNvPr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25" name="slide14_shape6">
              <a:extLst>
                <a:ext uri="{FF2B5EF4-FFF2-40B4-BE49-F238E27FC236}">
                  <a16:creationId xmlns:a16="http://schemas.microsoft.com/office/drawing/2014/main" id="{3D7D1A39-5AC9-4B9C-A82C-ABF386BA4D63}"/>
                </a:ext>
              </a:extLst>
            </p:cNvPr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6" name="slide14_shape7">
              <a:extLst>
                <a:ext uri="{FF2B5EF4-FFF2-40B4-BE49-F238E27FC236}">
                  <a16:creationId xmlns:a16="http://schemas.microsoft.com/office/drawing/2014/main" id="{C6D3D71F-A1BA-471A-8505-4A0DC5C52EA1}"/>
                </a:ext>
              </a:extLst>
            </p:cNvPr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38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nppt_15614250190316759"/>
          <p:cNvCxnSpPr/>
          <p:nvPr/>
        </p:nvCxnSpPr>
        <p:spPr>
          <a:xfrm>
            <a:off x="486382" y="1227391"/>
            <a:ext cx="11219237" cy="0"/>
          </a:xfrm>
          <a:prstGeom prst="line">
            <a:avLst/>
          </a:prstGeom>
          <a:ln w="76200" cap="flat">
            <a:solidFill>
              <a:srgbClr val="2DC0D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nppt_15614250190316932"/>
          <p:cNvSpPr/>
          <p:nvPr/>
        </p:nvSpPr>
        <p:spPr>
          <a:xfrm>
            <a:off x="2967655" y="2128579"/>
            <a:ext cx="7164643" cy="1498537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 algn="l" defTabSz="914400" latinLnBrk="0">
              <a:lnSpc>
                <a:spcPct val="100000"/>
              </a:lnSpc>
              <a:buNone/>
            </a:pPr>
            <a:r>
              <a:rPr altLang="ko-KR" sz="1800" kern="1200" dirty="0" err="1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팀장</a:t>
            </a:r>
            <a:r>
              <a:rPr altLang="ko-KR" sz="18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: </a:t>
            </a:r>
            <a:r>
              <a:rPr altLang="ko-KR" sz="1800" kern="1200" dirty="0" err="1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이솔뫼</a:t>
            </a:r>
            <a:r>
              <a:rPr altLang="ko-KR" sz="18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pPr marL="0" algn="l" defTabSz="914400" latinLnBrk="0">
              <a:lnSpc>
                <a:spcPct val="100000"/>
              </a:lnSpc>
              <a:buNone/>
            </a:pP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담당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SNS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로그인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회원가입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후기</a:t>
            </a:r>
          </a:p>
          <a:p>
            <a:pPr marL="0" algn="l" defTabSz="914400" latinLnBrk="0">
              <a:lnSpc>
                <a:spcPct val="100000"/>
              </a:lnSpc>
              <a:buNone/>
            </a:pPr>
            <a:r>
              <a:rPr altLang="ko-KR" sz="1800" kern="1200" dirty="0" err="1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주소</a:t>
            </a:r>
            <a:r>
              <a:rPr altLang="ko-KR" sz="18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rPr>
              <a:t> : </a:t>
            </a:r>
            <a:r>
              <a:rPr altLang="ko-KR" sz="1800" kern="1200" dirty="0">
                <a:solidFill>
                  <a:schemeClr val="accent4">
                    <a:alpha val="100000"/>
                  </a:schemeClr>
                </a:solidFill>
                <a:latin typeface="+mn-lt"/>
                <a:ea typeface="+mn-ea"/>
                <a:cs typeface="+mn-cs"/>
                <a:hlinkClick r:id="rId2"/>
              </a:rPr>
              <a:t>https://github.com/Warwick8300</a:t>
            </a:r>
          </a:p>
        </p:txBody>
      </p:sp>
      <p:sp>
        <p:nvSpPr>
          <p:cNvPr id="8" name="nppt_15614441826202014"/>
          <p:cNvSpPr/>
          <p:nvPr/>
        </p:nvSpPr>
        <p:spPr>
          <a:xfrm>
            <a:off x="5029132" y="3533950"/>
            <a:ext cx="7164643" cy="1498537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 algn="l" defTabSz="914400" latinLnBrk="0">
              <a:lnSpc>
                <a:spcPct val="100000"/>
              </a:lnSpc>
              <a:buNone/>
            </a:pP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팀원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김화선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pPr marL="0" algn="l" defTabSz="914400" latinLnBrk="0">
              <a:lnSpc>
                <a:spcPct val="100000"/>
              </a:lnSpc>
              <a:buNone/>
            </a:pP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담당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  DB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모델링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공지사항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상품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리스트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관리자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페이지</a:t>
            </a:r>
          </a:p>
          <a:p>
            <a:pPr marL="0" algn="l" defTabSz="914400" latinLnBrk="0">
              <a:lnSpc>
                <a:spcPct val="100000"/>
              </a:lnSpc>
              <a:buNone/>
            </a:pP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주소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 </a:t>
            </a:r>
            <a:r>
              <a:rPr altLang="ko-KR" sz="1800" b="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hlinkClick r:id="rId3"/>
              </a:rPr>
              <a:t>https://github.com/hskim2019</a:t>
            </a:r>
            <a:r>
              <a:rPr altLang="ko-KR" sz="1800" b="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0" name="nppt_15614441826203198"/>
          <p:cNvSpPr/>
          <p:nvPr/>
        </p:nvSpPr>
        <p:spPr>
          <a:xfrm>
            <a:off x="2967655" y="4965731"/>
            <a:ext cx="7164643" cy="1522349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0" algn="l" defTabSz="914400" latinLnBrk="0">
              <a:lnSpc>
                <a:spcPct val="100000"/>
              </a:lnSpc>
              <a:buNone/>
            </a:pP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팀원 :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오승빈</a:t>
            </a:r>
            <a:endParaRPr lang="ko-KR" altLang="en-US" sz="1800" kern="1200" dirty="0" err="1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0" algn="l" defTabSz="914400" latinLnBrk="0">
              <a:lnSpc>
                <a:spcPct val="100000"/>
              </a:lnSpc>
              <a:buNone/>
            </a:pP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담당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상품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등록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상품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페이지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 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마이페이지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 </a:t>
            </a: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댓글</a:t>
            </a:r>
          </a:p>
          <a:p>
            <a:pPr marL="0" algn="l" defTabSz="914400" latinLnBrk="0">
              <a:lnSpc>
                <a:spcPct val="100000"/>
              </a:lnSpc>
              <a:buNone/>
            </a:pPr>
            <a:r>
              <a:rPr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주소</a:t>
            </a:r>
            <a:r>
              <a:rPr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 </a:t>
            </a:r>
            <a:r>
              <a:rPr altLang="ko-KR" sz="18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hlinkClick r:id="rId4"/>
              </a:rPr>
              <a:t>https://github.com/OhSeungBeen</a:t>
            </a:r>
          </a:p>
        </p:txBody>
      </p:sp>
      <p:sp>
        <p:nvSpPr>
          <p:cNvPr id="2" name="slide16_shape7">
            <a:extLst>
              <a:ext uri="{FF2B5EF4-FFF2-40B4-BE49-F238E27FC236}">
                <a16:creationId xmlns:a16="http://schemas.microsoft.com/office/drawing/2014/main" id="{735F940E-4788-4684-A555-DBD9536B5463}"/>
              </a:ext>
            </a:extLst>
          </p:cNvPr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 </a:t>
            </a:r>
            <a:r>
              <a:rPr lang="ko-KR" altLang="ko-KR" sz="2400" b="0" strike="noStrike" spc="-1">
                <a:solidFill>
                  <a:srgbClr val="D9D9D9"/>
                </a:solidFill>
                <a:latin typeface="Calibri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14" name="slide16_shape6">
            <a:extLst>
              <a:ext uri="{FF2B5EF4-FFF2-40B4-BE49-F238E27FC236}">
                <a16:creationId xmlns:a16="http://schemas.microsoft.com/office/drawing/2014/main" id="{F5F045E3-EB30-4DE1-8D51-68FE88A11158}"/>
              </a:ext>
            </a:extLst>
          </p:cNvPr>
          <p:cNvSpPr/>
          <p:nvPr/>
        </p:nvSpPr>
        <p:spPr>
          <a:xfrm>
            <a:off x="748800" y="475560"/>
            <a:ext cx="3587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 anchor="t"/>
          <a:lstStyle/>
          <a:p>
            <a:r>
              <a:rPr lang="ko-KR" altLang="ko-KR" sz="4000" spc="-1">
                <a:solidFill>
                  <a:srgbClr val="354B5E"/>
                </a:solidFill>
                <a:latin typeface="Calibri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641252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C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E8015-05F5-4338-8A78-83C1015252F0}"/>
              </a:ext>
            </a:extLst>
          </p:cNvPr>
          <p:cNvSpPr txBox="1"/>
          <p:nvPr/>
        </p:nvSpPr>
        <p:spPr>
          <a:xfrm>
            <a:off x="3605212" y="2843213"/>
            <a:ext cx="52673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7200" dirty="0">
                <a:solidFill>
                  <a:srgbClr val="EEECE1"/>
                </a:solidFill>
              </a:rPr>
              <a:t>감사합니다</a:t>
            </a:r>
            <a:endParaRPr lang="ko-KR" altLang="en-US" sz="7200" dirty="0" err="1">
              <a:solidFill>
                <a:srgbClr val="EEECE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4D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ì¬ë, ëª¨ì, ìë, ì´ëë²¤ì³, ê±´ì¶ë¬¼, ê±´ë¬¼, ì¬ì, ëì, ëì íê²½, ëì¬, ì¬ëë¤, ì´ìí">
            <a:extLst>
              <a:ext uri="{FF2B5EF4-FFF2-40B4-BE49-F238E27FC236}">
                <a16:creationId xmlns:a16="http://schemas.microsoft.com/office/drawing/2014/main" id="{EC895BB1-A5CD-4F1C-95A3-94B36F877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5B19359-54BE-4FB4-81B5-D92AFAB51CA2}"/>
              </a:ext>
            </a:extLst>
          </p:cNvPr>
          <p:cNvSpPr txBox="1"/>
          <p:nvPr/>
        </p:nvSpPr>
        <p:spPr>
          <a:xfrm>
            <a:off x="5999018" y="1823913"/>
            <a:ext cx="218521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4CCBE"/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주제 선정 배경</a:t>
            </a:r>
            <a:endParaRPr lang="en-US" altLang="ko-K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34CCBE"/>
                </a:solidFill>
              </a:rPr>
              <a:t>02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현황 및 문제점</a:t>
            </a:r>
            <a:endParaRPr lang="en-US" altLang="ko-K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34CCBE"/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해결방안</a:t>
            </a:r>
            <a:endParaRPr lang="en-US" altLang="ko-K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34CCBE"/>
                </a:solidFill>
              </a:rPr>
              <a:t>04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주요 기능 소개</a:t>
            </a:r>
            <a:endParaRPr lang="en-US" altLang="ko-K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34CCBE"/>
                </a:solidFill>
              </a:rPr>
              <a:t>05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시연</a:t>
            </a:r>
            <a:endParaRPr lang="en-US" altLang="ko-K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34CCBE"/>
                </a:solidFill>
              </a:rPr>
              <a:t>06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시스템 아키텍처</a:t>
            </a:r>
            <a:endParaRPr lang="en-US" altLang="ko-K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34CCBE"/>
                </a:solidFill>
              </a:rPr>
              <a:t>07 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팀원소개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F39B5E-0ED2-4AA8-8439-3A0AA1BAA361}"/>
              </a:ext>
            </a:extLst>
          </p:cNvPr>
          <p:cNvSpPr txBox="1"/>
          <p:nvPr/>
        </p:nvSpPr>
        <p:spPr>
          <a:xfrm>
            <a:off x="6096000" y="10527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2321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2_shape1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4" name="slide2_shape2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현지투어</a:t>
            </a:r>
            <a:r>
              <a:rPr lang="en-US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예약</a:t>
            </a:r>
            <a:r>
              <a:rPr lang="en-US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시스템</a:t>
            </a:r>
            <a:endParaRPr sz="24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5" name="slide2_shape3"/>
          <p:cNvSpPr/>
          <p:nvPr/>
        </p:nvSpPr>
        <p:spPr>
          <a:xfrm>
            <a:off x="794880" y="519480"/>
            <a:ext cx="3262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주제 선정 배경</a:t>
            </a:r>
            <a:endParaRPr sz="4000" b="0" strike="noStrike" spc="-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slide2_group1"/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7" name="slide2_shape4"/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slide2_shape5"/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slide2_group2"/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0" name="slide2_shape6"/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2_shape7"/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slide2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640" y="1709640"/>
            <a:ext cx="7472160" cy="4894920"/>
          </a:xfrm>
          <a:prstGeom prst="rect">
            <a:avLst/>
          </a:prstGeom>
          <a:ln w="36000">
            <a:noFill/>
          </a:ln>
        </p:spPr>
      </p:pic>
      <p:sp>
        <p:nvSpPr>
          <p:cNvPr id="13" name="slide2_shape8"/>
          <p:cNvSpPr/>
          <p:nvPr/>
        </p:nvSpPr>
        <p:spPr>
          <a:xfrm>
            <a:off x="2667600" y="3758760"/>
            <a:ext cx="737640" cy="696600"/>
          </a:xfrm>
          <a:custGeom>
            <a:avLst/>
            <a:gdLst/>
            <a:ahLst/>
            <a:cxnLst/>
            <a:rect l="l" t="t" r="r" b="b"/>
            <a:pathLst>
              <a:path w="2051" h="1937">
                <a:moveTo>
                  <a:pt x="322" y="0"/>
                </a:moveTo>
                <a:cubicBezTo>
                  <a:pt x="161" y="0"/>
                  <a:pt x="0" y="161"/>
                  <a:pt x="0" y="322"/>
                </a:cubicBezTo>
                <a:lnTo>
                  <a:pt x="0" y="1613"/>
                </a:lnTo>
                <a:cubicBezTo>
                  <a:pt x="0" y="1774"/>
                  <a:pt x="161" y="1936"/>
                  <a:pt x="322" y="1936"/>
                </a:cubicBezTo>
                <a:lnTo>
                  <a:pt x="1727" y="1936"/>
                </a:lnTo>
                <a:cubicBezTo>
                  <a:pt x="1888" y="1936"/>
                  <a:pt x="2050" y="1774"/>
                  <a:pt x="2050" y="1613"/>
                </a:cubicBezTo>
                <a:lnTo>
                  <a:pt x="2050" y="322"/>
                </a:lnTo>
                <a:cubicBezTo>
                  <a:pt x="2050" y="161"/>
                  <a:pt x="1888" y="0"/>
                  <a:pt x="1727" y="0"/>
                </a:cubicBezTo>
                <a:lnTo>
                  <a:pt x="322" y="0"/>
                </a:lnTo>
              </a:path>
            </a:pathLst>
          </a:custGeom>
          <a:solidFill>
            <a:srgbClr val="FDFD44"/>
          </a:solidFill>
          <a:ln w="360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4" name="slide2_shape9"/>
          <p:cNvSpPr/>
          <p:nvPr/>
        </p:nvSpPr>
        <p:spPr>
          <a:xfrm>
            <a:off x="3978720" y="3512880"/>
            <a:ext cx="737640" cy="983160"/>
          </a:xfrm>
          <a:custGeom>
            <a:avLst/>
            <a:gdLst/>
            <a:ahLst/>
            <a:cxnLst/>
            <a:rect l="l" t="t" r="r" b="b"/>
            <a:pathLst>
              <a:path w="2051" h="2733">
                <a:moveTo>
                  <a:pt x="341" y="0"/>
                </a:moveTo>
                <a:cubicBezTo>
                  <a:pt x="170" y="0"/>
                  <a:pt x="0" y="170"/>
                  <a:pt x="0" y="341"/>
                </a:cubicBezTo>
                <a:lnTo>
                  <a:pt x="0" y="2390"/>
                </a:lnTo>
                <a:cubicBezTo>
                  <a:pt x="0" y="2561"/>
                  <a:pt x="170" y="2732"/>
                  <a:pt x="341" y="2732"/>
                </a:cubicBezTo>
                <a:lnTo>
                  <a:pt x="1708" y="2732"/>
                </a:lnTo>
                <a:cubicBezTo>
                  <a:pt x="1879" y="2732"/>
                  <a:pt x="2050" y="2561"/>
                  <a:pt x="2050" y="2390"/>
                </a:cubicBezTo>
                <a:lnTo>
                  <a:pt x="2050" y="341"/>
                </a:lnTo>
                <a:cubicBezTo>
                  <a:pt x="2050" y="170"/>
                  <a:pt x="1879" y="0"/>
                  <a:pt x="1708" y="0"/>
                </a:cubicBezTo>
                <a:lnTo>
                  <a:pt x="341" y="0"/>
                </a:lnTo>
              </a:path>
            </a:pathLst>
          </a:custGeom>
          <a:solidFill>
            <a:srgbClr val="FDFD44"/>
          </a:solidFill>
          <a:ln w="360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5" name="slide2_shape10"/>
          <p:cNvSpPr/>
          <p:nvPr/>
        </p:nvSpPr>
        <p:spPr>
          <a:xfrm>
            <a:off x="5454000" y="2447280"/>
            <a:ext cx="737640" cy="2048760"/>
          </a:xfrm>
          <a:custGeom>
            <a:avLst/>
            <a:gdLst/>
            <a:ahLst/>
            <a:cxnLst/>
            <a:rect l="l" t="t" r="r" b="b"/>
            <a:pathLst>
              <a:path w="2051" h="5693">
                <a:moveTo>
                  <a:pt x="341" y="0"/>
                </a:moveTo>
                <a:cubicBezTo>
                  <a:pt x="170" y="0"/>
                  <a:pt x="0" y="170"/>
                  <a:pt x="0" y="341"/>
                </a:cubicBezTo>
                <a:lnTo>
                  <a:pt x="0" y="5350"/>
                </a:lnTo>
                <a:cubicBezTo>
                  <a:pt x="0" y="5521"/>
                  <a:pt x="170" y="5692"/>
                  <a:pt x="341" y="5692"/>
                </a:cubicBezTo>
                <a:lnTo>
                  <a:pt x="1708" y="5692"/>
                </a:lnTo>
                <a:cubicBezTo>
                  <a:pt x="1879" y="5692"/>
                  <a:pt x="2050" y="5521"/>
                  <a:pt x="2050" y="5350"/>
                </a:cubicBezTo>
                <a:lnTo>
                  <a:pt x="2050" y="341"/>
                </a:lnTo>
                <a:cubicBezTo>
                  <a:pt x="2050" y="170"/>
                  <a:pt x="1879" y="0"/>
                  <a:pt x="1708" y="0"/>
                </a:cubicBezTo>
                <a:lnTo>
                  <a:pt x="341" y="0"/>
                </a:lnTo>
              </a:path>
            </a:pathLst>
          </a:custGeom>
          <a:solidFill>
            <a:srgbClr val="FDFD44"/>
          </a:solidFill>
          <a:ln w="360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16" name="slide2_group3"/>
          <p:cNvGrpSpPr>
            <a:grpSpLocks/>
          </p:cNvGrpSpPr>
          <p:nvPr/>
        </p:nvGrpSpPr>
        <p:grpSpPr>
          <a:xfrm>
            <a:off x="2667600" y="4455360"/>
            <a:ext cx="3852000" cy="514800"/>
            <a:chOff x="2667600" y="4455360"/>
            <a:chExt cx="3852000" cy="514800"/>
          </a:xfrm>
        </p:grpSpPr>
        <p:sp>
          <p:nvSpPr>
            <p:cNvPr id="17" name="slide2_shape11"/>
            <p:cNvSpPr/>
            <p:nvPr/>
          </p:nvSpPr>
          <p:spPr>
            <a:xfrm>
              <a:off x="2667600" y="4455360"/>
              <a:ext cx="983520" cy="48780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5000" rIns="90000" bIns="45000"/>
            <a:lstStyle/>
            <a:p>
              <a:r>
                <a:rPr lang="en-US" altLang="ko-KR" sz="1800" b="0" strike="noStrike" spc="-1" dirty="0">
                  <a:solidFill>
                    <a:srgbClr val="FFFFFF"/>
                  </a:solidFill>
                  <a:latin typeface="Noto Sans CJK JP Regular"/>
                </a:rPr>
                <a:t>2015</a:t>
              </a:r>
              <a:endParaRPr sz="1800" b="0" strike="noStrike" spc="-1" dirty="0">
                <a:solidFill>
                  <a:srgbClr val="FFFFFF"/>
                </a:solidFill>
                <a:latin typeface="Noto Sans CJK JP Regular"/>
              </a:endParaRPr>
            </a:p>
          </p:txBody>
        </p:sp>
        <p:sp>
          <p:nvSpPr>
            <p:cNvPr id="18" name="slide2_shape12"/>
            <p:cNvSpPr/>
            <p:nvPr/>
          </p:nvSpPr>
          <p:spPr>
            <a:xfrm>
              <a:off x="3989160" y="4470840"/>
              <a:ext cx="983520" cy="48816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5000" rIns="90000" bIns="45000"/>
            <a:lstStyle/>
            <a:p>
              <a:r>
                <a:rPr lang="en-US" altLang="ko-KR" sz="1800" b="0" strike="noStrike" spc="-1">
                  <a:solidFill>
                    <a:srgbClr val="FFFFFF"/>
                  </a:solidFill>
                  <a:latin typeface="Noto Sans CJK JP Regular"/>
                </a:rPr>
                <a:t>2016</a:t>
              </a:r>
              <a:endParaRPr sz="1800" b="0" strike="noStrike" spc="-1">
                <a:solidFill>
                  <a:srgbClr val="FFFFFF"/>
                </a:solidFill>
                <a:latin typeface="Noto Sans CJK JP Regular"/>
              </a:endParaRPr>
            </a:p>
          </p:txBody>
        </p:sp>
        <p:sp>
          <p:nvSpPr>
            <p:cNvPr id="19" name="slide2_shape13"/>
            <p:cNvSpPr/>
            <p:nvPr/>
          </p:nvSpPr>
          <p:spPr>
            <a:xfrm>
              <a:off x="5536080" y="4482360"/>
              <a:ext cx="983520" cy="48780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5000" rIns="90000" bIns="45000"/>
            <a:lstStyle/>
            <a:p>
              <a:r>
                <a:rPr lang="en-US" altLang="ko-KR" sz="1800" b="0" strike="noStrike" spc="-1" dirty="0">
                  <a:solidFill>
                    <a:srgbClr val="FFFFFF"/>
                  </a:solidFill>
                  <a:latin typeface="Noto Sans CJK JP Regular"/>
                </a:rPr>
                <a:t>2017</a:t>
              </a:r>
              <a:endParaRPr sz="1800" b="0" strike="noStrike" spc="-1" dirty="0">
                <a:solidFill>
                  <a:srgbClr val="FFFFFF"/>
                </a:solidFill>
                <a:latin typeface="Noto Sans CJK JP Regular"/>
              </a:endParaRPr>
            </a:p>
          </p:txBody>
        </p:sp>
      </p:grpSp>
      <p:sp>
        <p:nvSpPr>
          <p:cNvPr id="20" name="slide2_shape14"/>
          <p:cNvSpPr/>
          <p:nvPr/>
        </p:nvSpPr>
        <p:spPr>
          <a:xfrm>
            <a:off x="2667600" y="3335040"/>
            <a:ext cx="983520" cy="4878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800" b="0" strike="noStrike" spc="-1" dirty="0">
                <a:solidFill>
                  <a:srgbClr val="FFFFFF"/>
                </a:solidFill>
                <a:latin typeface="Noto Sans CJK JP Regular"/>
              </a:rPr>
              <a:t>46.9%</a:t>
            </a:r>
            <a:endParaRPr sz="1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21" name="slide2_shape15"/>
          <p:cNvSpPr/>
          <p:nvPr/>
        </p:nvSpPr>
        <p:spPr>
          <a:xfrm>
            <a:off x="5454000" y="1955520"/>
            <a:ext cx="983520" cy="4881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800" b="0" strike="noStrike" spc="-1" dirty="0">
                <a:solidFill>
                  <a:srgbClr val="FFFFFF"/>
                </a:solidFill>
                <a:latin typeface="Noto Sans CJK JP Regular"/>
              </a:rPr>
              <a:t>64.0%</a:t>
            </a:r>
            <a:endParaRPr sz="1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22" name="slide2_shape16"/>
          <p:cNvSpPr/>
          <p:nvPr/>
        </p:nvSpPr>
        <p:spPr>
          <a:xfrm>
            <a:off x="3978720" y="2925000"/>
            <a:ext cx="983520" cy="4881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800" b="0" strike="noStrike" spc="-1" dirty="0">
                <a:solidFill>
                  <a:srgbClr val="FFFFFF"/>
                </a:solidFill>
                <a:latin typeface="Noto Sans CJK JP Regular"/>
              </a:rPr>
              <a:t>52.5%</a:t>
            </a:r>
            <a:endParaRPr sz="1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23" name="slide2_shape17"/>
          <p:cNvSpPr/>
          <p:nvPr/>
        </p:nvSpPr>
        <p:spPr>
          <a:xfrm>
            <a:off x="8732160" y="6135480"/>
            <a:ext cx="1311480" cy="409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800" b="0" strike="noStrike" spc="-1">
                <a:solidFill>
                  <a:srgbClr val="000000"/>
                </a:solidFill>
                <a:latin typeface="Noto Sans CJK JP Regular"/>
              </a:rPr>
              <a:t>자료:엠브레인</a:t>
            </a:r>
            <a:endParaRPr sz="8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24" name="slide2_shape18"/>
          <p:cNvSpPr/>
          <p:nvPr/>
        </p:nvSpPr>
        <p:spPr>
          <a:xfrm>
            <a:off x="2591640" y="1887840"/>
            <a:ext cx="2124720" cy="4881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800" b="1" strike="noStrike" spc="-1" dirty="0" err="1">
                <a:solidFill>
                  <a:srgbClr val="FFFFFF"/>
                </a:solidFill>
                <a:latin typeface="Noto Sans CJK JP Regular"/>
              </a:rPr>
              <a:t>자유여행객</a:t>
            </a:r>
            <a:r>
              <a:rPr lang="en-US" altLang="ko-KR" sz="1800" b="1" strike="noStrike" spc="-1" dirty="0">
                <a:solidFill>
                  <a:srgbClr val="FFFFFF"/>
                </a:solidFill>
                <a:latin typeface="Noto Sans CJK JP Regular"/>
              </a:rPr>
              <a:t> </a:t>
            </a:r>
            <a:r>
              <a:rPr lang="en-US" altLang="ko-KR" sz="1800" b="1" strike="noStrike" spc="-1" dirty="0" err="1">
                <a:solidFill>
                  <a:srgbClr val="FFFFFF"/>
                </a:solidFill>
                <a:latin typeface="Noto Sans CJK JP Regular"/>
              </a:rPr>
              <a:t>비중</a:t>
            </a:r>
            <a:endParaRPr sz="1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4299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1583640" y="1656000"/>
            <a:ext cx="9216000" cy="4392000"/>
          </a:xfrm>
          <a:prstGeom prst="rect">
            <a:avLst/>
          </a:prstGeom>
          <a:solidFill>
            <a:srgbClr val="333333"/>
          </a:solidFill>
          <a:ln w="360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cxnSp>
        <p:nvCxnSpPr>
          <p:cNvPr id="4" name="slide3_shape2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5" name="slide3_shape3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6" name="slide3_shape4"/>
          <p:cNvSpPr/>
          <p:nvPr/>
        </p:nvSpPr>
        <p:spPr>
          <a:xfrm>
            <a:off x="794880" y="519480"/>
            <a:ext cx="3262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주제 선정 배경</a:t>
            </a:r>
            <a:endParaRPr sz="4000" b="0" strike="noStrike" spc="-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slide3_group1"/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8" name="slide3_shape5"/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9" name="slide3_shape6"/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slide3_group2"/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1" name="slide3_shape7"/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2" name="slide3_shape8"/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cxnSp>
        <p:nvCxnSpPr>
          <p:cNvPr id="13" name="slide3_shape9"/>
          <p:cNvCxnSpPr/>
          <p:nvPr/>
        </p:nvCxnSpPr>
        <p:spPr>
          <a:xfrm flipV="1">
            <a:off x="2277000" y="4671360"/>
            <a:ext cx="1908000" cy="288000"/>
          </a:xfrm>
          <a:prstGeom prst="line">
            <a:avLst/>
          </a:prstGeom>
          <a:ln w="36000">
            <a:solidFill>
              <a:srgbClr val="009598"/>
            </a:solidFill>
            <a:round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grpSp>
        <p:nvGrpSpPr>
          <p:cNvPr id="14" name="slide3_group3"/>
          <p:cNvGrpSpPr>
            <a:grpSpLocks/>
          </p:cNvGrpSpPr>
          <p:nvPr/>
        </p:nvGrpSpPr>
        <p:grpSpPr>
          <a:xfrm>
            <a:off x="4113000" y="4593240"/>
            <a:ext cx="150120" cy="150120"/>
            <a:chOff x="4113000" y="4593240"/>
            <a:chExt cx="150120" cy="150120"/>
          </a:xfrm>
        </p:grpSpPr>
        <p:sp>
          <p:nvSpPr>
            <p:cNvPr id="15" name="slide3_shape10"/>
            <p:cNvSpPr/>
            <p:nvPr/>
          </p:nvSpPr>
          <p:spPr>
            <a:xfrm>
              <a:off x="4113000" y="4593240"/>
              <a:ext cx="150120" cy="150120"/>
            </a:xfrm>
            <a:prstGeom prst="ellipse">
              <a:avLst/>
            </a:prstGeom>
            <a:solidFill>
              <a:srgbClr val="009598"/>
            </a:solidFill>
            <a:ln w="360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slide3_shape11"/>
            <p:cNvSpPr/>
            <p:nvPr/>
          </p:nvSpPr>
          <p:spPr>
            <a:xfrm flipH="1" flipV="1">
              <a:off x="4136760" y="4617000"/>
              <a:ext cx="100440" cy="100440"/>
            </a:xfrm>
            <a:prstGeom prst="ellipse">
              <a:avLst/>
            </a:prstGeom>
            <a:solidFill>
              <a:srgbClr val="FFFFFF"/>
            </a:solidFill>
            <a:ln w="360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slide3_group4"/>
          <p:cNvGrpSpPr>
            <a:grpSpLocks/>
          </p:cNvGrpSpPr>
          <p:nvPr/>
        </p:nvGrpSpPr>
        <p:grpSpPr>
          <a:xfrm>
            <a:off x="2162880" y="4887360"/>
            <a:ext cx="150120" cy="150120"/>
            <a:chOff x="2162880" y="4887360"/>
            <a:chExt cx="150120" cy="150120"/>
          </a:xfrm>
        </p:grpSpPr>
        <p:sp>
          <p:nvSpPr>
            <p:cNvPr id="18" name="slide3_shape12"/>
            <p:cNvSpPr/>
            <p:nvPr/>
          </p:nvSpPr>
          <p:spPr>
            <a:xfrm>
              <a:off x="2162880" y="4887360"/>
              <a:ext cx="150120" cy="150120"/>
            </a:xfrm>
            <a:prstGeom prst="ellipse">
              <a:avLst/>
            </a:prstGeom>
            <a:solidFill>
              <a:srgbClr val="009598"/>
            </a:solidFill>
            <a:ln w="360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9" name="slide3_shape13"/>
            <p:cNvSpPr/>
            <p:nvPr/>
          </p:nvSpPr>
          <p:spPr>
            <a:xfrm flipH="1" flipV="1">
              <a:off x="2186640" y="4911120"/>
              <a:ext cx="100440" cy="100440"/>
            </a:xfrm>
            <a:prstGeom prst="ellipse">
              <a:avLst/>
            </a:prstGeom>
            <a:solidFill>
              <a:srgbClr val="FFFFFF"/>
            </a:solidFill>
            <a:ln w="360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cxnSp>
        <p:nvCxnSpPr>
          <p:cNvPr id="20" name="slide3_shape14"/>
          <p:cNvCxnSpPr/>
          <p:nvPr/>
        </p:nvCxnSpPr>
        <p:spPr>
          <a:xfrm flipV="1">
            <a:off x="4238280" y="4167360"/>
            <a:ext cx="1818720" cy="504000"/>
          </a:xfrm>
          <a:prstGeom prst="line">
            <a:avLst/>
          </a:prstGeom>
          <a:ln w="36000">
            <a:solidFill>
              <a:srgbClr val="009598"/>
            </a:solidFill>
            <a:round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grpSp>
        <p:nvGrpSpPr>
          <p:cNvPr id="21" name="slide3_group5"/>
          <p:cNvGrpSpPr>
            <a:grpSpLocks/>
          </p:cNvGrpSpPr>
          <p:nvPr/>
        </p:nvGrpSpPr>
        <p:grpSpPr>
          <a:xfrm>
            <a:off x="6014880" y="4089240"/>
            <a:ext cx="150120" cy="150120"/>
            <a:chOff x="6014880" y="4089240"/>
            <a:chExt cx="150120" cy="150120"/>
          </a:xfrm>
        </p:grpSpPr>
        <p:sp>
          <p:nvSpPr>
            <p:cNvPr id="22" name="slide3_shape15"/>
            <p:cNvSpPr/>
            <p:nvPr/>
          </p:nvSpPr>
          <p:spPr>
            <a:xfrm>
              <a:off x="6014880" y="4089240"/>
              <a:ext cx="150120" cy="150120"/>
            </a:xfrm>
            <a:prstGeom prst="ellipse">
              <a:avLst/>
            </a:prstGeom>
            <a:solidFill>
              <a:srgbClr val="009598"/>
            </a:solidFill>
            <a:ln w="360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3" name="slide3_shape16"/>
            <p:cNvSpPr/>
            <p:nvPr/>
          </p:nvSpPr>
          <p:spPr>
            <a:xfrm flipH="1" flipV="1">
              <a:off x="6038640" y="4113000"/>
              <a:ext cx="100440" cy="100440"/>
            </a:xfrm>
            <a:prstGeom prst="ellipse">
              <a:avLst/>
            </a:prstGeom>
            <a:solidFill>
              <a:srgbClr val="FFFFFF"/>
            </a:solidFill>
            <a:ln w="360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slide3_shape17"/>
          <p:cNvSpPr/>
          <p:nvPr/>
        </p:nvSpPr>
        <p:spPr>
          <a:xfrm>
            <a:off x="4967640" y="2268000"/>
            <a:ext cx="2448720" cy="3096360"/>
          </a:xfrm>
          <a:custGeom>
            <a:avLst/>
            <a:gdLst/>
            <a:ahLst/>
            <a:cxnLst/>
            <a:rect l="l" t="t" r="r" b="b"/>
            <a:pathLst>
              <a:path w="6802" h="8601">
                <a:moveTo>
                  <a:pt x="316" y="7850"/>
                </a:moveTo>
                <a:cubicBezTo>
                  <a:pt x="972" y="5803"/>
                  <a:pt x="1700" y="4299"/>
                  <a:pt x="1700" y="2150"/>
                </a:cubicBezTo>
                <a:cubicBezTo>
                  <a:pt x="1133" y="2150"/>
                  <a:pt x="567" y="2150"/>
                  <a:pt x="0" y="2150"/>
                </a:cubicBezTo>
                <a:cubicBezTo>
                  <a:pt x="1133" y="1433"/>
                  <a:pt x="2267" y="717"/>
                  <a:pt x="3400" y="0"/>
                </a:cubicBezTo>
                <a:cubicBezTo>
                  <a:pt x="4534" y="717"/>
                  <a:pt x="5667" y="1433"/>
                  <a:pt x="6801" y="2150"/>
                </a:cubicBezTo>
                <a:cubicBezTo>
                  <a:pt x="6234" y="2150"/>
                  <a:pt x="5667" y="2150"/>
                  <a:pt x="5100" y="2150"/>
                </a:cubicBezTo>
                <a:cubicBezTo>
                  <a:pt x="5100" y="4299"/>
                  <a:pt x="5787" y="5852"/>
                  <a:pt x="6403" y="7911"/>
                </a:cubicBezTo>
                <a:cubicBezTo>
                  <a:pt x="5317" y="8236"/>
                  <a:pt x="1395" y="8197"/>
                  <a:pt x="316" y="7850"/>
                </a:cubicBezTo>
                <a:moveTo>
                  <a:pt x="0" y="0"/>
                </a:moveTo>
                <a:lnTo>
                  <a:pt x="0" y="0"/>
                </a:lnTo>
                <a:moveTo>
                  <a:pt x="6801" y="8600"/>
                </a:moveTo>
                <a:lnTo>
                  <a:pt x="6801" y="8600"/>
                </a:lnTo>
              </a:path>
            </a:pathLst>
          </a:custGeom>
          <a:solidFill>
            <a:srgbClr val="729FCF"/>
          </a:solidFill>
          <a:ln w="36000">
            <a:noFill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25" name="slide3_shape18"/>
          <p:cNvCxnSpPr/>
          <p:nvPr/>
        </p:nvCxnSpPr>
        <p:spPr>
          <a:xfrm flipV="1">
            <a:off x="6140160" y="3303360"/>
            <a:ext cx="1716840" cy="810720"/>
          </a:xfrm>
          <a:prstGeom prst="line">
            <a:avLst/>
          </a:prstGeom>
          <a:ln w="36000">
            <a:solidFill>
              <a:srgbClr val="009598"/>
            </a:solidFill>
            <a:round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grpSp>
        <p:nvGrpSpPr>
          <p:cNvPr id="26" name="slide3_group6"/>
          <p:cNvGrpSpPr>
            <a:grpSpLocks/>
          </p:cNvGrpSpPr>
          <p:nvPr/>
        </p:nvGrpSpPr>
        <p:grpSpPr>
          <a:xfrm>
            <a:off x="7821000" y="3189240"/>
            <a:ext cx="150120" cy="150120"/>
            <a:chOff x="7821000" y="3189240"/>
            <a:chExt cx="150120" cy="150120"/>
          </a:xfrm>
        </p:grpSpPr>
        <p:sp>
          <p:nvSpPr>
            <p:cNvPr id="27" name="slide3_shape19"/>
            <p:cNvSpPr/>
            <p:nvPr/>
          </p:nvSpPr>
          <p:spPr>
            <a:xfrm>
              <a:off x="7821000" y="3189240"/>
              <a:ext cx="150120" cy="150120"/>
            </a:xfrm>
            <a:prstGeom prst="ellipse">
              <a:avLst/>
            </a:prstGeom>
            <a:solidFill>
              <a:srgbClr val="009598"/>
            </a:solidFill>
            <a:ln w="360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8" name="slide3_shape20"/>
            <p:cNvSpPr/>
            <p:nvPr/>
          </p:nvSpPr>
          <p:spPr>
            <a:xfrm flipH="1" flipV="1">
              <a:off x="7844760" y="3213000"/>
              <a:ext cx="100440" cy="100440"/>
            </a:xfrm>
            <a:prstGeom prst="ellipse">
              <a:avLst/>
            </a:prstGeom>
            <a:solidFill>
              <a:srgbClr val="FFFFFF"/>
            </a:solidFill>
            <a:ln w="360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cxnSp>
        <p:nvCxnSpPr>
          <p:cNvPr id="29" name="slide3_shape21"/>
          <p:cNvCxnSpPr/>
          <p:nvPr/>
        </p:nvCxnSpPr>
        <p:spPr>
          <a:xfrm flipV="1">
            <a:off x="7946280" y="2871360"/>
            <a:ext cx="1854720" cy="368640"/>
          </a:xfrm>
          <a:prstGeom prst="line">
            <a:avLst/>
          </a:prstGeom>
          <a:ln w="36000">
            <a:solidFill>
              <a:srgbClr val="009598"/>
            </a:solidFill>
            <a:round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grpSp>
        <p:nvGrpSpPr>
          <p:cNvPr id="30" name="slide3_group7"/>
          <p:cNvGrpSpPr>
            <a:grpSpLocks/>
          </p:cNvGrpSpPr>
          <p:nvPr/>
        </p:nvGrpSpPr>
        <p:grpSpPr>
          <a:xfrm>
            <a:off x="9785520" y="2765880"/>
            <a:ext cx="150120" cy="150120"/>
            <a:chOff x="9785520" y="2765880"/>
            <a:chExt cx="150120" cy="150120"/>
          </a:xfrm>
        </p:grpSpPr>
        <p:sp>
          <p:nvSpPr>
            <p:cNvPr id="31" name="slide3_shape22"/>
            <p:cNvSpPr/>
            <p:nvPr/>
          </p:nvSpPr>
          <p:spPr>
            <a:xfrm>
              <a:off x="9785520" y="2765880"/>
              <a:ext cx="150120" cy="150120"/>
            </a:xfrm>
            <a:prstGeom prst="ellipse">
              <a:avLst/>
            </a:prstGeom>
            <a:solidFill>
              <a:srgbClr val="009598"/>
            </a:solidFill>
            <a:ln w="360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2" name="slide3_shape23"/>
            <p:cNvSpPr/>
            <p:nvPr/>
          </p:nvSpPr>
          <p:spPr>
            <a:xfrm flipH="1" flipV="1">
              <a:off x="9809280" y="2789640"/>
              <a:ext cx="100440" cy="100440"/>
            </a:xfrm>
            <a:prstGeom prst="ellipse">
              <a:avLst/>
            </a:prstGeom>
            <a:solidFill>
              <a:srgbClr val="FFFFFF"/>
            </a:solidFill>
            <a:ln w="360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cxnSp>
        <p:nvCxnSpPr>
          <p:cNvPr id="33" name="slide3_shape24"/>
          <p:cNvCxnSpPr/>
          <p:nvPr/>
        </p:nvCxnSpPr>
        <p:spPr>
          <a:xfrm>
            <a:off x="1979640" y="5292000"/>
            <a:ext cx="8532000" cy="0"/>
          </a:xfrm>
          <a:prstGeom prst="line">
            <a:avLst/>
          </a:prstGeom>
          <a:ln w="18000">
            <a:solidFill>
              <a:srgbClr val="FFFFFF"/>
            </a:solidFill>
            <a:round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34" name="slide3_shape25"/>
          <p:cNvSpPr/>
          <p:nvPr/>
        </p:nvSpPr>
        <p:spPr>
          <a:xfrm>
            <a:off x="2231640" y="5387760"/>
            <a:ext cx="792000" cy="3722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400" b="0" strike="noStrike" spc="-1">
                <a:solidFill>
                  <a:srgbClr val="FFFFFF"/>
                </a:solidFill>
                <a:latin typeface="Noto Sans CJK JP Regular"/>
              </a:rPr>
              <a:t>2014년</a:t>
            </a:r>
            <a:endParaRPr sz="1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35" name="slide3_shape26"/>
          <p:cNvSpPr/>
          <p:nvPr/>
        </p:nvSpPr>
        <p:spPr>
          <a:xfrm>
            <a:off x="3851640" y="5400000"/>
            <a:ext cx="792000" cy="3722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400" b="0" strike="noStrike" spc="-1">
                <a:solidFill>
                  <a:srgbClr val="FFFFFF"/>
                </a:solidFill>
                <a:latin typeface="Noto Sans CJK JP Regular"/>
              </a:rPr>
              <a:t>2015년</a:t>
            </a:r>
            <a:endParaRPr sz="1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36" name="slide3_shape27"/>
          <p:cNvSpPr/>
          <p:nvPr/>
        </p:nvSpPr>
        <p:spPr>
          <a:xfrm>
            <a:off x="5903640" y="5400000"/>
            <a:ext cx="792000" cy="3722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400" b="0" strike="noStrike" spc="-1">
                <a:solidFill>
                  <a:srgbClr val="FFFFFF"/>
                </a:solidFill>
                <a:latin typeface="Noto Sans CJK JP Regular"/>
              </a:rPr>
              <a:t>2016년</a:t>
            </a:r>
            <a:endParaRPr sz="1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37" name="slide3_shape28"/>
          <p:cNvSpPr/>
          <p:nvPr/>
        </p:nvSpPr>
        <p:spPr>
          <a:xfrm>
            <a:off x="7703640" y="5400000"/>
            <a:ext cx="792000" cy="3722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400" b="0" strike="noStrike" spc="-1">
                <a:solidFill>
                  <a:srgbClr val="FFFFFF"/>
                </a:solidFill>
                <a:latin typeface="Noto Sans CJK JP Regular"/>
              </a:rPr>
              <a:t>2017년</a:t>
            </a:r>
            <a:endParaRPr sz="1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38" name="slide3_shape29"/>
          <p:cNvSpPr/>
          <p:nvPr/>
        </p:nvSpPr>
        <p:spPr>
          <a:xfrm>
            <a:off x="9647640" y="5387760"/>
            <a:ext cx="792000" cy="3722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1400" b="0" strike="noStrike" spc="-1">
                <a:solidFill>
                  <a:srgbClr val="FFFFFF"/>
                </a:solidFill>
                <a:latin typeface="Noto Sans CJK JP Regular"/>
              </a:rPr>
              <a:t>2018년</a:t>
            </a:r>
            <a:endParaRPr sz="1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39" name="slide3_shape30"/>
          <p:cNvSpPr/>
          <p:nvPr/>
        </p:nvSpPr>
        <p:spPr>
          <a:xfrm>
            <a:off x="9948252" y="6077160"/>
            <a:ext cx="2736000" cy="3600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en-US" altLang="ko-KR" sz="800" b="0" strike="noStrike" spc="-1" dirty="0" err="1">
                <a:solidFill>
                  <a:srgbClr val="000000"/>
                </a:solidFill>
                <a:latin typeface="Noto Sans CJK JP Regular"/>
              </a:rPr>
              <a:t>자료</a:t>
            </a:r>
            <a:r>
              <a:rPr lang="en-US" altLang="ko-KR" sz="800" b="0" strike="noStrike" spc="-1" dirty="0">
                <a:solidFill>
                  <a:srgbClr val="000000"/>
                </a:solidFill>
                <a:latin typeface="Noto Sans CJK JP Regular"/>
              </a:rPr>
              <a:t>: </a:t>
            </a:r>
            <a:r>
              <a:rPr lang="en-US" altLang="ko-KR" sz="800" b="0" strike="noStrike" spc="-1" dirty="0" err="1">
                <a:solidFill>
                  <a:srgbClr val="000000"/>
                </a:solidFill>
                <a:latin typeface="Noto Sans CJK JP Regular"/>
              </a:rPr>
              <a:t>하나투어</a:t>
            </a:r>
            <a:r>
              <a:rPr lang="en-US" altLang="ko-KR" sz="800" b="0" strike="noStrike" spc="-1" dirty="0">
                <a:solidFill>
                  <a:srgbClr val="000000"/>
                </a:solidFill>
                <a:latin typeface="Noto Sans CJK JP Regular"/>
              </a:rPr>
              <a:t> </a:t>
            </a:r>
            <a:endParaRPr sz="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40" name="slide3_shape31"/>
          <p:cNvSpPr/>
          <p:nvPr/>
        </p:nvSpPr>
        <p:spPr>
          <a:xfrm>
            <a:off x="4823640" y="3538080"/>
            <a:ext cx="2736000" cy="576000"/>
          </a:xfrm>
          <a:prstGeom prst="rect">
            <a:avLst/>
          </a:prstGeom>
          <a:solidFill>
            <a:srgbClr val="111111"/>
          </a:solidFill>
          <a:ln w="3600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 anchor="ctr"/>
          <a:lstStyle/>
          <a:p>
            <a:pPr algn="ctr"/>
            <a:r>
              <a:rPr lang="en-US" altLang="ko-KR" sz="1800" b="0" strike="noStrike" spc="-1">
                <a:solidFill>
                  <a:srgbClr val="FFFFFF"/>
                </a:solidFill>
                <a:latin typeface="Noto Sans CJK JP Regular"/>
              </a:rPr>
              <a:t>연평균 72% 증가</a:t>
            </a:r>
            <a:endParaRPr sz="18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41" name="slide2_shape18">
            <a:extLst>
              <a:ext uri="{FF2B5EF4-FFF2-40B4-BE49-F238E27FC236}">
                <a16:creationId xmlns:a16="http://schemas.microsoft.com/office/drawing/2014/main" id="{7E9FD3D2-2338-4CDC-9DB7-3CAB39C07F6A}"/>
              </a:ext>
            </a:extLst>
          </p:cNvPr>
          <p:cNvSpPr/>
          <p:nvPr/>
        </p:nvSpPr>
        <p:spPr>
          <a:xfrm>
            <a:off x="1753687" y="1839164"/>
            <a:ext cx="2124720" cy="4881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/>
          <a:lstStyle/>
          <a:p>
            <a:r>
              <a:rPr lang="ko-KR" altLang="en-US" sz="1800" b="1" strike="noStrike" spc="-1" dirty="0">
                <a:solidFill>
                  <a:srgbClr val="FFFFFF"/>
                </a:solidFill>
                <a:latin typeface="Noto Sans CJK JP Regular"/>
              </a:rPr>
              <a:t>현지투어 예약추이</a:t>
            </a:r>
            <a:endParaRPr sz="1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4_shape1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4" name="slide4_shape2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5" name="slide4_shape3"/>
          <p:cNvSpPr/>
          <p:nvPr/>
        </p:nvSpPr>
        <p:spPr>
          <a:xfrm>
            <a:off x="735120" y="475560"/>
            <a:ext cx="3262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주제 선정 배경</a:t>
            </a:r>
            <a:endParaRPr sz="4000" b="0" strike="noStrike" spc="-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slide4_group1"/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7" name="slide4_shape4"/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slide4_shape5"/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slide4_group2"/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0" name="slide4_shape6"/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4_shape7"/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slide4_shape8"/>
          <p:cNvSpPr/>
          <p:nvPr/>
        </p:nvSpPr>
        <p:spPr>
          <a:xfrm>
            <a:off x="719640" y="9101160"/>
            <a:ext cx="9874080" cy="1185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lIns="90000" tIns="45000" rIns="90000" bIns="45000"/>
          <a:lstStyle/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 pitchFamily="2" charset="2"/>
              <a:buChar char="•"/>
            </a:pPr>
            <a:r>
              <a:rPr lang="en-US" altLang="ko-KR" sz="1600" b="0" strike="noStrike" spc="-1">
                <a:solidFill>
                  <a:srgbClr val="000000"/>
                </a:solidFill>
                <a:latin typeface="Calibri"/>
              </a:rPr>
              <a:t>항공권과 호텔을 OTA(Online Travle Agency)나 메타서치를 기반으로 한 대형 기업에서 구매하고,</a:t>
            </a:r>
            <a:endParaRPr sz="1600" b="0" strike="noStrike" spc="-1">
              <a:solidFill>
                <a:srgbClr val="FFFFFF"/>
              </a:solidFill>
              <a:latin typeface="Noto Sans CJK JP Regular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 pitchFamily="2" charset="2"/>
              <a:buChar char="•"/>
            </a:pPr>
            <a:r>
              <a:rPr lang="en-US" altLang="ko-KR" sz="1600" b="0" strike="noStrike" spc="-1">
                <a:solidFill>
                  <a:srgbClr val="000000"/>
                </a:solidFill>
                <a:latin typeface="Calibri"/>
              </a:rPr>
              <a:t>여행지에서의 현지 투어, 입장권, 패스등은 맞춤여행, 에어텔 등을 판매하던 자유여행 전문여행사에 문의</a:t>
            </a:r>
            <a:endParaRPr sz="1600" b="0" strike="noStrike" spc="-1">
              <a:solidFill>
                <a:srgbClr val="FFFFFF"/>
              </a:solidFill>
              <a:latin typeface="Noto Sans CJK JP Regular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 pitchFamily="2" charset="2"/>
              <a:buChar char="•"/>
            </a:pPr>
            <a:r>
              <a:rPr lang="en-US" altLang="ko-KR" sz="1600" b="0" strike="noStrike" spc="-1">
                <a:solidFill>
                  <a:srgbClr val="000000"/>
                </a:solidFill>
                <a:latin typeface="Calibri"/>
              </a:rPr>
              <a:t>포털사이트 등을 통해 여행정보 검색</a:t>
            </a:r>
            <a:endParaRPr sz="16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pic>
        <p:nvPicPr>
          <p:cNvPr id="13" name="slide4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5640" y="3348000"/>
            <a:ext cx="3168000" cy="2952000"/>
          </a:xfrm>
          <a:prstGeom prst="rect">
            <a:avLst/>
          </a:prstGeom>
          <a:ln w="36000">
            <a:noFill/>
          </a:ln>
        </p:spPr>
      </p:pic>
      <p:sp>
        <p:nvSpPr>
          <p:cNvPr id="14" name="slide4_shape9"/>
          <p:cNvSpPr/>
          <p:nvPr/>
        </p:nvSpPr>
        <p:spPr>
          <a:xfrm>
            <a:off x="1367640" y="1391040"/>
            <a:ext cx="54219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2800" b="0" strike="noStrike" spc="-1">
                <a:solidFill>
                  <a:srgbClr val="000000"/>
                </a:solidFill>
                <a:latin typeface="Calibri"/>
              </a:rPr>
              <a:t>자유여행객</a:t>
            </a:r>
            <a:r>
              <a:rPr lang="en-US" altLang="ko-KR" sz="2800" b="0" strike="noStrike" spc="-1">
                <a:solidFill>
                  <a:srgbClr val="000000"/>
                </a:solidFill>
                <a:latin typeface="Myriad Pro Light"/>
              </a:rPr>
              <a:t>(FIT)</a:t>
            </a:r>
            <a:r>
              <a:rPr lang="en-US" altLang="ko-KR" sz="2800" b="0" strike="noStrike" spc="-1">
                <a:solidFill>
                  <a:srgbClr val="000000"/>
                </a:solidFill>
                <a:latin typeface="Calibri"/>
              </a:rPr>
              <a:t>의</a:t>
            </a:r>
            <a:r>
              <a:rPr lang="en-US" altLang="ko-KR" sz="2800" b="0" strike="noStrike" spc="-1">
                <a:solidFill>
                  <a:srgbClr val="000000"/>
                </a:solidFill>
                <a:latin typeface="Myriad Pro Light"/>
              </a:rPr>
              <a:t> </a:t>
            </a:r>
            <a:r>
              <a:rPr lang="en-US" altLang="ko-KR" sz="2800" b="0" strike="noStrike" spc="-1">
                <a:solidFill>
                  <a:srgbClr val="000000"/>
                </a:solidFill>
                <a:latin typeface="Calibri"/>
              </a:rPr>
              <a:t>여행계획</a:t>
            </a:r>
            <a:r>
              <a:rPr lang="en-US" altLang="ko-KR" sz="2800" b="0" strike="noStrike" spc="-1">
                <a:solidFill>
                  <a:srgbClr val="000000"/>
                </a:solidFill>
                <a:latin typeface="Myriad Pro Light"/>
              </a:rPr>
              <a:t> </a:t>
            </a:r>
            <a:r>
              <a:rPr lang="en-US" altLang="ko-KR" sz="2800" b="0" strike="noStrike" spc="-1">
                <a:solidFill>
                  <a:srgbClr val="000000"/>
                </a:solidFill>
                <a:latin typeface="Calibri"/>
              </a:rPr>
              <a:t>트랜드</a:t>
            </a:r>
            <a:endParaRPr sz="28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grpSp>
        <p:nvGrpSpPr>
          <p:cNvPr id="15" name="slide4_group3"/>
          <p:cNvGrpSpPr>
            <a:grpSpLocks/>
          </p:cNvGrpSpPr>
          <p:nvPr/>
        </p:nvGrpSpPr>
        <p:grpSpPr>
          <a:xfrm>
            <a:off x="755280" y="1353960"/>
            <a:ext cx="554040" cy="554040"/>
            <a:chOff x="755280" y="1353960"/>
            <a:chExt cx="554040" cy="554040"/>
          </a:xfrm>
        </p:grpSpPr>
        <p:sp>
          <p:nvSpPr>
            <p:cNvPr id="16" name="slide4_shape10"/>
            <p:cNvSpPr/>
            <p:nvPr/>
          </p:nvSpPr>
          <p:spPr>
            <a:xfrm>
              <a:off x="755280" y="1353960"/>
              <a:ext cx="554040" cy="55404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slide4_shape11"/>
            <p:cNvSpPr/>
            <p:nvPr/>
          </p:nvSpPr>
          <p:spPr>
            <a:xfrm>
              <a:off x="881640" y="1480320"/>
              <a:ext cx="301680" cy="301680"/>
            </a:xfrm>
            <a:custGeom>
              <a:avLst/>
              <a:gdLst/>
              <a:ahLst/>
              <a:cxnLst/>
              <a:rect l="l" t="t" r="r" b="b"/>
              <a:pathLst>
                <a:path w="44" h="44">
                  <a:moveTo>
                    <a:pt x="9" y="43"/>
                  </a:moveTo>
                  <a:cubicBezTo>
                    <a:pt x="8" y="44"/>
                    <a:pt x="8" y="44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39"/>
                    <a:pt x="0" y="38"/>
                  </a:cubicBezTo>
                  <a:cubicBezTo>
                    <a:pt x="0" y="37"/>
                    <a:pt x="1" y="36"/>
                    <a:pt x="1" y="3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1"/>
                    <a:pt x="24" y="24"/>
                    <a:pt x="27" y="25"/>
                  </a:cubicBezTo>
                  <a:lnTo>
                    <a:pt x="9" y="43"/>
                  </a:lnTo>
                  <a:close/>
                  <a:moveTo>
                    <a:pt x="8" y="35"/>
                  </a:moveTo>
                  <a:cubicBezTo>
                    <a:pt x="7" y="35"/>
                    <a:pt x="7" y="35"/>
                    <a:pt x="7" y="36"/>
                  </a:cubicBezTo>
                  <a:cubicBezTo>
                    <a:pt x="7" y="37"/>
                    <a:pt x="7" y="38"/>
                    <a:pt x="8" y="38"/>
                  </a:cubicBezTo>
                  <a:cubicBezTo>
                    <a:pt x="9" y="38"/>
                    <a:pt x="10" y="37"/>
                    <a:pt x="10" y="36"/>
                  </a:cubicBezTo>
                  <a:cubicBezTo>
                    <a:pt x="10" y="35"/>
                    <a:pt x="9" y="35"/>
                    <a:pt x="8" y="35"/>
                  </a:cubicBezTo>
                  <a:close/>
                  <a:moveTo>
                    <a:pt x="44" y="16"/>
                  </a:moveTo>
                  <a:cubicBezTo>
                    <a:pt x="42" y="21"/>
                    <a:pt x="37" y="24"/>
                    <a:pt x="32" y="24"/>
                  </a:cubicBezTo>
                  <a:cubicBezTo>
                    <a:pt x="26" y="24"/>
                    <a:pt x="20" y="19"/>
                    <a:pt x="20" y="12"/>
                  </a:cubicBezTo>
                  <a:cubicBezTo>
                    <a:pt x="20" y="6"/>
                    <a:pt x="26" y="0"/>
                    <a:pt x="32" y="0"/>
                  </a:cubicBezTo>
                  <a:cubicBezTo>
                    <a:pt x="34" y="0"/>
                    <a:pt x="37" y="1"/>
                    <a:pt x="39" y="2"/>
                  </a:cubicBezTo>
                  <a:cubicBezTo>
                    <a:pt x="39" y="2"/>
                    <a:pt x="39" y="2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43" y="12"/>
                    <a:pt x="43" y="12"/>
                  </a:cubicBezTo>
                  <a:cubicBezTo>
                    <a:pt x="44" y="12"/>
                    <a:pt x="44" y="13"/>
                    <a:pt x="44" y="13"/>
                  </a:cubicBezTo>
                  <a:cubicBezTo>
                    <a:pt x="44" y="14"/>
                    <a:pt x="44" y="15"/>
                    <a:pt x="44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8" name="slide4_picture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2600" y="1908000"/>
            <a:ext cx="6089040" cy="5370840"/>
          </a:xfrm>
          <a:prstGeom prst="rect">
            <a:avLst/>
          </a:prstGeom>
          <a:ln w="36000">
            <a:noFill/>
          </a:ln>
        </p:spPr>
      </p:pic>
      <p:pic>
        <p:nvPicPr>
          <p:cNvPr id="19" name="slide4_picture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5600" y="3600000"/>
            <a:ext cx="1032120" cy="504000"/>
          </a:xfrm>
          <a:prstGeom prst="rect">
            <a:avLst/>
          </a:prstGeom>
          <a:ln w="36000">
            <a:noFill/>
          </a:ln>
        </p:spPr>
      </p:pic>
      <p:pic>
        <p:nvPicPr>
          <p:cNvPr id="20" name="slide4_picture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1640" y="3960000"/>
            <a:ext cx="936000" cy="655200"/>
          </a:xfrm>
          <a:prstGeom prst="rect">
            <a:avLst/>
          </a:prstGeom>
          <a:ln w="36000">
            <a:noFill/>
          </a:ln>
        </p:spPr>
      </p:pic>
      <p:pic>
        <p:nvPicPr>
          <p:cNvPr id="21" name="slide4_picture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08480" y="2594520"/>
            <a:ext cx="947160" cy="728640"/>
          </a:xfrm>
          <a:prstGeom prst="rect">
            <a:avLst/>
          </a:prstGeom>
          <a:ln w="36000">
            <a:noFill/>
          </a:ln>
        </p:spPr>
      </p:pic>
      <p:pic>
        <p:nvPicPr>
          <p:cNvPr id="22" name="slide4_picture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0040" y="4320000"/>
            <a:ext cx="1047600" cy="473760"/>
          </a:xfrm>
          <a:prstGeom prst="rect">
            <a:avLst/>
          </a:prstGeom>
          <a:ln w="36000">
            <a:noFill/>
          </a:ln>
        </p:spPr>
      </p:pic>
      <p:pic>
        <p:nvPicPr>
          <p:cNvPr id="23" name="slide4_picture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89760" y="3600000"/>
            <a:ext cx="1037880" cy="590040"/>
          </a:xfrm>
          <a:prstGeom prst="rect">
            <a:avLst/>
          </a:prstGeom>
          <a:ln w="36000">
            <a:noFill/>
          </a:ln>
        </p:spPr>
      </p:pic>
      <p:pic>
        <p:nvPicPr>
          <p:cNvPr id="24" name="slide4_picture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58200" y="4314240"/>
            <a:ext cx="1009440" cy="437760"/>
          </a:xfrm>
          <a:prstGeom prst="rect">
            <a:avLst/>
          </a:prstGeom>
          <a:ln w="36000">
            <a:noFill/>
          </a:ln>
        </p:spPr>
      </p:pic>
      <p:pic>
        <p:nvPicPr>
          <p:cNvPr id="25" name="slide4_picture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03640" y="3924000"/>
            <a:ext cx="933120" cy="523440"/>
          </a:xfrm>
          <a:prstGeom prst="rect">
            <a:avLst/>
          </a:prstGeom>
          <a:ln w="36000">
            <a:noFill/>
          </a:ln>
        </p:spPr>
      </p:pic>
      <p:pic>
        <p:nvPicPr>
          <p:cNvPr id="26" name="slide4_picture1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47640" y="2520000"/>
            <a:ext cx="1028520" cy="809280"/>
          </a:xfrm>
          <a:prstGeom prst="rect">
            <a:avLst/>
          </a:prstGeom>
          <a:ln w="36000">
            <a:noFill/>
          </a:ln>
        </p:spPr>
      </p:pic>
      <p:pic>
        <p:nvPicPr>
          <p:cNvPr id="27" name="slide4_picture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48680" y="5256000"/>
            <a:ext cx="1002960" cy="936000"/>
          </a:xfrm>
          <a:prstGeom prst="rect">
            <a:avLst/>
          </a:prstGeom>
          <a:ln w="36000">
            <a:noFill/>
          </a:ln>
        </p:spPr>
      </p:pic>
      <p:pic>
        <p:nvPicPr>
          <p:cNvPr id="28" name="slide4_picture1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18440" y="5301000"/>
            <a:ext cx="1033200" cy="891000"/>
          </a:xfrm>
          <a:prstGeom prst="rect">
            <a:avLst/>
          </a:prstGeom>
          <a:ln w="3600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A5CE1-E41B-44D0-8844-F07EA8B215C1}"/>
              </a:ext>
            </a:extLst>
          </p:cNvPr>
          <p:cNvSpPr txBox="1"/>
          <p:nvPr/>
        </p:nvSpPr>
        <p:spPr>
          <a:xfrm rot="629043">
            <a:off x="3643357" y="5491019"/>
            <a:ext cx="132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8F8F8"/>
                </a:solidFill>
              </a:rPr>
              <a:t>FITTOUR</a:t>
            </a:r>
            <a:endParaRPr lang="ko-KR" altLang="en-US" b="1" dirty="0">
              <a:solidFill>
                <a:srgbClr val="F8F8F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4" name="slide5_shape2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5" name="slide5_shape3"/>
          <p:cNvSpPr/>
          <p:nvPr/>
        </p:nvSpPr>
        <p:spPr>
          <a:xfrm>
            <a:off x="604800" y="475560"/>
            <a:ext cx="2187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현황분석</a:t>
            </a:r>
            <a:endParaRPr sz="4000" b="0" strike="noStrike" spc="-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slide5_group1"/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7" name="slide5_shape4"/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slide5_shape5"/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slide5_group2"/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0" name="slide5_shape6"/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5_shape7"/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slide5_shape8"/>
          <p:cNvSpPr/>
          <p:nvPr/>
        </p:nvSpPr>
        <p:spPr>
          <a:xfrm>
            <a:off x="1562760" y="1482840"/>
            <a:ext cx="2562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2800" b="0" strike="noStrike" spc="-1">
                <a:solidFill>
                  <a:srgbClr val="000000"/>
                </a:solidFill>
                <a:latin typeface="Calibri"/>
              </a:rPr>
              <a:t>네이버</a:t>
            </a:r>
            <a:r>
              <a:rPr lang="en-US" altLang="ko-KR" sz="2800" b="0" strike="noStrike" spc="-1">
                <a:solidFill>
                  <a:srgbClr val="000000"/>
                </a:solidFill>
                <a:latin typeface="Myriad Pro Light"/>
              </a:rPr>
              <a:t> </a:t>
            </a:r>
            <a:r>
              <a:rPr lang="en-US" altLang="ko-KR" sz="2800" b="0" strike="noStrike" spc="-1">
                <a:solidFill>
                  <a:srgbClr val="000000"/>
                </a:solidFill>
                <a:latin typeface="Calibri"/>
              </a:rPr>
              <a:t>현지투어</a:t>
            </a:r>
            <a:endParaRPr sz="28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grpSp>
        <p:nvGrpSpPr>
          <p:cNvPr id="13" name="slide5_group3"/>
          <p:cNvGrpSpPr>
            <a:grpSpLocks/>
          </p:cNvGrpSpPr>
          <p:nvPr/>
        </p:nvGrpSpPr>
        <p:grpSpPr>
          <a:xfrm>
            <a:off x="767880" y="1390680"/>
            <a:ext cx="615240" cy="615240"/>
            <a:chOff x="767880" y="1390680"/>
            <a:chExt cx="615240" cy="615240"/>
          </a:xfrm>
        </p:grpSpPr>
        <p:sp>
          <p:nvSpPr>
            <p:cNvPr id="14" name="slide5_shape9"/>
            <p:cNvSpPr/>
            <p:nvPr/>
          </p:nvSpPr>
          <p:spPr>
            <a:xfrm>
              <a:off x="767880" y="1390680"/>
              <a:ext cx="615240" cy="61524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slide5_shape10"/>
            <p:cNvSpPr/>
            <p:nvPr/>
          </p:nvSpPr>
          <p:spPr>
            <a:xfrm>
              <a:off x="893880" y="1514520"/>
              <a:ext cx="363600" cy="366840"/>
            </a:xfrm>
            <a:custGeom>
              <a:avLst/>
              <a:gdLst/>
              <a:ahLst/>
              <a:cxn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6" name="slide5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640" y="2205000"/>
            <a:ext cx="8568000" cy="3411000"/>
          </a:xfrm>
          <a:prstGeom prst="rect">
            <a:avLst/>
          </a:prstGeom>
          <a:ln w="36000">
            <a:noFill/>
          </a:ln>
        </p:spPr>
      </p:pic>
      <p:sp>
        <p:nvSpPr>
          <p:cNvPr id="17" name="slide5_shape11"/>
          <p:cNvSpPr/>
          <p:nvPr/>
        </p:nvSpPr>
        <p:spPr>
          <a:xfrm>
            <a:off x="8531640" y="4320000"/>
            <a:ext cx="1296000" cy="648000"/>
          </a:xfrm>
          <a:prstGeom prst="rect">
            <a:avLst/>
          </a:prstGeom>
          <a:noFill/>
          <a:ln w="36000">
            <a:solidFill>
              <a:srgbClr val="BA131A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18" name="slide5_picture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8400" y="3960000"/>
            <a:ext cx="1533240" cy="16189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6_shape1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4" name="slide6_shape2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5" name="slide6_shape3"/>
          <p:cNvSpPr/>
          <p:nvPr/>
        </p:nvSpPr>
        <p:spPr>
          <a:xfrm>
            <a:off x="604800" y="475560"/>
            <a:ext cx="2187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현황분석</a:t>
            </a:r>
            <a:endParaRPr sz="4000" b="0" strike="noStrike" spc="-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slide6_group1"/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7" name="slide6_shape4"/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slide6_shape5"/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slide6_group2"/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0" name="slide6_shape6"/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6_shape7"/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slide6_shape8"/>
          <p:cNvSpPr/>
          <p:nvPr/>
        </p:nvSpPr>
        <p:spPr>
          <a:xfrm>
            <a:off x="1562760" y="1482840"/>
            <a:ext cx="2562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2800" b="0" strike="noStrike" spc="-1">
                <a:solidFill>
                  <a:srgbClr val="000000"/>
                </a:solidFill>
                <a:latin typeface="Calibri"/>
              </a:rPr>
              <a:t>네이버</a:t>
            </a:r>
            <a:r>
              <a:rPr lang="en-US" altLang="ko-KR" sz="2800" b="0" strike="noStrike" spc="-1">
                <a:solidFill>
                  <a:srgbClr val="000000"/>
                </a:solidFill>
                <a:latin typeface="Myriad Pro Light"/>
              </a:rPr>
              <a:t> </a:t>
            </a:r>
            <a:r>
              <a:rPr lang="en-US" altLang="ko-KR" sz="2800" b="0" strike="noStrike" spc="-1">
                <a:solidFill>
                  <a:srgbClr val="000000"/>
                </a:solidFill>
                <a:latin typeface="Calibri"/>
              </a:rPr>
              <a:t>현지투어</a:t>
            </a:r>
            <a:endParaRPr sz="28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grpSp>
        <p:nvGrpSpPr>
          <p:cNvPr id="13" name="slide6_group3"/>
          <p:cNvGrpSpPr>
            <a:grpSpLocks/>
          </p:cNvGrpSpPr>
          <p:nvPr/>
        </p:nvGrpSpPr>
        <p:grpSpPr>
          <a:xfrm>
            <a:off x="767880" y="1390680"/>
            <a:ext cx="615240" cy="615240"/>
            <a:chOff x="767880" y="1390680"/>
            <a:chExt cx="615240" cy="615240"/>
          </a:xfrm>
        </p:grpSpPr>
        <p:sp>
          <p:nvSpPr>
            <p:cNvPr id="14" name="slide6_shape9"/>
            <p:cNvSpPr/>
            <p:nvPr/>
          </p:nvSpPr>
          <p:spPr>
            <a:xfrm>
              <a:off x="767880" y="1390680"/>
              <a:ext cx="615240" cy="61524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slide6_shape10"/>
            <p:cNvSpPr/>
            <p:nvPr/>
          </p:nvSpPr>
          <p:spPr>
            <a:xfrm>
              <a:off x="893880" y="1514520"/>
              <a:ext cx="363600" cy="366840"/>
            </a:xfrm>
            <a:custGeom>
              <a:avLst/>
              <a:gdLst/>
              <a:ahLst/>
              <a:cxn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6" name="slide6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880" y="2592000"/>
            <a:ext cx="8204760" cy="3168000"/>
          </a:xfrm>
          <a:prstGeom prst="rect">
            <a:avLst/>
          </a:prstGeom>
          <a:ln w="36000">
            <a:noFill/>
          </a:ln>
        </p:spPr>
      </p:pic>
      <p:pic>
        <p:nvPicPr>
          <p:cNvPr id="17" name="slide6_picture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9080" y="3378960"/>
            <a:ext cx="2266560" cy="238104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7_shape1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4" name="slide7_shape2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현지투어</a:t>
            </a:r>
            <a:r>
              <a:rPr lang="en-US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예약</a:t>
            </a:r>
            <a:r>
              <a:rPr lang="en-US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 dirty="0">
                <a:solidFill>
                  <a:srgbClr val="D9D9D9"/>
                </a:solidFill>
                <a:latin typeface="华文细黑"/>
                <a:ea typeface="华文细黑"/>
              </a:rPr>
              <a:t>시스템</a:t>
            </a:r>
            <a:endParaRPr sz="24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5" name="slide7_shape3"/>
          <p:cNvSpPr/>
          <p:nvPr/>
        </p:nvSpPr>
        <p:spPr>
          <a:xfrm>
            <a:off x="604800" y="475560"/>
            <a:ext cx="2187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4000" b="0" strike="noStrike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현황분석</a:t>
            </a:r>
            <a:endParaRPr sz="4000" b="0" strike="noStrike" spc="-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slide7_group1"/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7" name="slide7_shape4"/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slide7_shape5"/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slide7_group2"/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0" name="slide7_shape6"/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7_shape7"/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slide7_shape8"/>
          <p:cNvSpPr/>
          <p:nvPr/>
        </p:nvSpPr>
        <p:spPr>
          <a:xfrm>
            <a:off x="1398600" y="1482840"/>
            <a:ext cx="4439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2800" b="0" strike="noStrike" spc="-1" dirty="0" err="1">
                <a:solidFill>
                  <a:srgbClr val="000000"/>
                </a:solidFill>
                <a:latin typeface="Calibri"/>
              </a:rPr>
              <a:t>마이리얼트립</a:t>
            </a:r>
            <a:r>
              <a:rPr lang="en-US" altLang="ko-KR" sz="2800" b="0" strike="noStrike" spc="-1" dirty="0">
                <a:solidFill>
                  <a:srgbClr val="000000"/>
                </a:solidFill>
                <a:latin typeface="Myriad Pro Light"/>
              </a:rPr>
              <a:t>(My real trip)</a:t>
            </a:r>
            <a:endParaRPr sz="2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13" name="slide7_shape9"/>
          <p:cNvSpPr/>
          <p:nvPr/>
        </p:nvSpPr>
        <p:spPr>
          <a:xfrm>
            <a:off x="1080720" y="2106360"/>
            <a:ext cx="10629360" cy="380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14" name="slide7_group3"/>
          <p:cNvGrpSpPr>
            <a:grpSpLocks/>
          </p:cNvGrpSpPr>
          <p:nvPr/>
        </p:nvGrpSpPr>
        <p:grpSpPr>
          <a:xfrm>
            <a:off x="767880" y="1390680"/>
            <a:ext cx="615240" cy="615240"/>
            <a:chOff x="767880" y="1390680"/>
            <a:chExt cx="615240" cy="615240"/>
          </a:xfrm>
        </p:grpSpPr>
        <p:sp>
          <p:nvSpPr>
            <p:cNvPr id="15" name="slide7_shape10"/>
            <p:cNvSpPr/>
            <p:nvPr/>
          </p:nvSpPr>
          <p:spPr>
            <a:xfrm>
              <a:off x="767880" y="1390680"/>
              <a:ext cx="615240" cy="61524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slide7_shape11"/>
            <p:cNvSpPr/>
            <p:nvPr/>
          </p:nvSpPr>
          <p:spPr>
            <a:xfrm>
              <a:off x="893880" y="1514520"/>
              <a:ext cx="363600" cy="366840"/>
            </a:xfrm>
            <a:custGeom>
              <a:avLst/>
              <a:gdLst/>
              <a:ahLst/>
              <a:cxn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7" name="slide7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0080" y="2064240"/>
            <a:ext cx="8107560" cy="455976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8_shape1"/>
          <p:cNvCxnSpPr/>
          <p:nvPr/>
        </p:nvCxnSpPr>
        <p:spPr>
          <a:xfrm>
            <a:off x="486000" y="1227240"/>
            <a:ext cx="11219040" cy="360"/>
          </a:xfrm>
          <a:prstGeom prst="line">
            <a:avLst/>
          </a:prstGeom>
          <a:ln w="76320">
            <a:solidFill>
              <a:srgbClr val="2DC0D2"/>
            </a:solidFill>
            <a:miter lim="800000"/>
            <a:headEnd type="none"/>
            <a:tailEnd type="none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4" name="slide8_shape2"/>
          <p:cNvSpPr/>
          <p:nvPr/>
        </p:nvSpPr>
        <p:spPr>
          <a:xfrm>
            <a:off x="8699400" y="721800"/>
            <a:ext cx="2875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현지투어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예약</a:t>
            </a:r>
            <a:r>
              <a:rPr lang="en-US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 </a:t>
            </a:r>
            <a:r>
              <a:rPr lang="ko-KR" altLang="ko-KR" sz="2400" b="0" strike="noStrike" spc="-1">
                <a:solidFill>
                  <a:srgbClr val="D9D9D9"/>
                </a:solidFill>
                <a:latin typeface="华文细黑"/>
                <a:ea typeface="华文细黑"/>
              </a:rPr>
              <a:t>시스템</a:t>
            </a:r>
            <a:endParaRPr sz="2400" b="0" strike="noStrike" spc="-1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5" name="slide8_shape3"/>
          <p:cNvSpPr/>
          <p:nvPr/>
        </p:nvSpPr>
        <p:spPr>
          <a:xfrm>
            <a:off x="604800" y="475560"/>
            <a:ext cx="2187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4000" spc="-1" dirty="0">
                <a:solidFill>
                  <a:srgbClr val="354B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현황분석</a:t>
            </a:r>
            <a:endParaRPr sz="4000" spc="-1" dirty="0">
              <a:solidFill>
                <a:srgbClr val="354B5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slide8_group1"/>
          <p:cNvGrpSpPr>
            <a:grpSpLocks/>
          </p:cNvGrpSpPr>
          <p:nvPr/>
        </p:nvGrpSpPr>
        <p:grpSpPr>
          <a:xfrm>
            <a:off x="11459520" y="6257520"/>
            <a:ext cx="491040" cy="491040"/>
            <a:chOff x="11459520" y="6257520"/>
            <a:chExt cx="491040" cy="491040"/>
          </a:xfrm>
        </p:grpSpPr>
        <p:sp>
          <p:nvSpPr>
            <p:cNvPr id="7" name="slide8_shape4"/>
            <p:cNvSpPr/>
            <p:nvPr/>
          </p:nvSpPr>
          <p:spPr>
            <a:xfrm>
              <a:off x="1145952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8" name="slide8_shape5"/>
            <p:cNvSpPr/>
            <p:nvPr/>
          </p:nvSpPr>
          <p:spPr>
            <a:xfrm rot="5400000">
              <a:off x="11623680" y="642096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slide8_group2"/>
          <p:cNvGrpSpPr>
            <a:grpSpLocks/>
          </p:cNvGrpSpPr>
          <p:nvPr/>
        </p:nvGrpSpPr>
        <p:grpSpPr>
          <a:xfrm>
            <a:off x="10650600" y="6257520"/>
            <a:ext cx="491040" cy="491040"/>
            <a:chOff x="10650600" y="6257520"/>
            <a:chExt cx="491040" cy="491040"/>
          </a:xfrm>
        </p:grpSpPr>
        <p:sp>
          <p:nvSpPr>
            <p:cNvPr id="10" name="slide8_shape6"/>
            <p:cNvSpPr/>
            <p:nvPr/>
          </p:nvSpPr>
          <p:spPr>
            <a:xfrm>
              <a:off x="10650600" y="6257520"/>
              <a:ext cx="491040" cy="491040"/>
            </a:xfrm>
            <a:prstGeom prst="ellipse">
              <a:avLst/>
            </a:prstGeom>
            <a:solidFill>
              <a:srgbClr val="2DC0D2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8_shape7"/>
            <p:cNvSpPr/>
            <p:nvPr/>
          </p:nvSpPr>
          <p:spPr>
            <a:xfrm rot="16200000">
              <a:off x="10787400" y="6421320"/>
              <a:ext cx="190080" cy="163800"/>
            </a:xfrm>
            <a:prstGeom prst="triangle">
              <a:avLst>
                <a:gd name="adj" fmla="val 50000"/>
              </a:avLst>
            </a:prstGeom>
            <a:solidFill>
              <a:srgbClr val="F7F7F7"/>
            </a:solidFill>
            <a:ln w="12600"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slide8_shape8"/>
          <p:cNvSpPr/>
          <p:nvPr/>
        </p:nvSpPr>
        <p:spPr>
          <a:xfrm>
            <a:off x="1398600" y="1482840"/>
            <a:ext cx="4439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2800" b="0" strike="noStrike" spc="-1" dirty="0" err="1">
                <a:solidFill>
                  <a:srgbClr val="000000"/>
                </a:solidFill>
                <a:latin typeface="Calibri"/>
              </a:rPr>
              <a:t>마이리얼트립</a:t>
            </a:r>
            <a:r>
              <a:rPr lang="en-US" altLang="ko-KR" sz="2800" b="0" strike="noStrike" spc="-1" dirty="0">
                <a:solidFill>
                  <a:srgbClr val="000000"/>
                </a:solidFill>
                <a:latin typeface="Myriad Pro Light"/>
              </a:rPr>
              <a:t>(My real trip)</a:t>
            </a:r>
            <a:endParaRPr sz="2800" b="0" strike="noStrike" spc="-1" dirty="0">
              <a:solidFill>
                <a:srgbClr val="FFFFFF"/>
              </a:solidFill>
              <a:latin typeface="Noto Sans CJK JP Regular"/>
            </a:endParaRPr>
          </a:p>
        </p:txBody>
      </p:sp>
      <p:sp>
        <p:nvSpPr>
          <p:cNvPr id="13" name="slide8_shape9"/>
          <p:cNvSpPr/>
          <p:nvPr/>
        </p:nvSpPr>
        <p:spPr>
          <a:xfrm>
            <a:off x="1080720" y="2106360"/>
            <a:ext cx="10629360" cy="380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14" name="slide8_group3"/>
          <p:cNvGrpSpPr>
            <a:grpSpLocks/>
          </p:cNvGrpSpPr>
          <p:nvPr/>
        </p:nvGrpSpPr>
        <p:grpSpPr>
          <a:xfrm>
            <a:off x="767880" y="1390680"/>
            <a:ext cx="615240" cy="615240"/>
            <a:chOff x="767880" y="1390680"/>
            <a:chExt cx="615240" cy="615240"/>
          </a:xfrm>
        </p:grpSpPr>
        <p:sp>
          <p:nvSpPr>
            <p:cNvPr id="15" name="slide8_shape10"/>
            <p:cNvSpPr/>
            <p:nvPr/>
          </p:nvSpPr>
          <p:spPr>
            <a:xfrm>
              <a:off x="767880" y="1390680"/>
              <a:ext cx="615240" cy="615240"/>
            </a:xfrm>
            <a:prstGeom prst="ellipse">
              <a:avLst/>
            </a:prstGeom>
            <a:solidFill>
              <a:srgbClr val="E2C84C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slide8_shape11"/>
            <p:cNvSpPr/>
            <p:nvPr/>
          </p:nvSpPr>
          <p:spPr>
            <a:xfrm>
              <a:off x="893880" y="1514520"/>
              <a:ext cx="363600" cy="366840"/>
            </a:xfrm>
            <a:custGeom>
              <a:avLst/>
              <a:gdLst/>
              <a:ahLst/>
              <a:cxnLst/>
              <a:rect l="l" t="t" r="r" b="b"/>
              <a:pathLst>
                <a:path w="48" h="48">
                  <a:moveTo>
                    <a:pt x="48" y="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6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4" y="47"/>
                    <a:pt x="14" y="47"/>
                    <a:pt x="14" y="4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lose/>
                  <a:moveTo>
                    <a:pt x="44" y="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rgbClr val="000000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7" name="slide8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720" y="2664000"/>
            <a:ext cx="7047000" cy="339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">
      <a:dk1>
        <a:srgbClr val="000000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224</Words>
  <Application>Microsoft Office PowerPoint</Application>
  <PresentationFormat>Widescreen</PresentationFormat>
  <Paragraphs>117</Paragraphs>
  <Slides>18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/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Abel</dc:creator>
  <cp:lastModifiedBy>USER</cp:lastModifiedBy>
  <cp:revision>263</cp:revision>
  <dcterms:modified xsi:type="dcterms:W3CDTF">2019-06-28T01:16:16Z</dcterms:modified>
</cp:coreProperties>
</file>